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 id="2147483781" r:id="rId5"/>
  </p:sldMasterIdLst>
  <p:notesMasterIdLst>
    <p:notesMasterId r:id="rId15"/>
  </p:notesMasterIdLst>
  <p:sldIdLst>
    <p:sldId id="266" r:id="rId6"/>
    <p:sldId id="268" r:id="rId7"/>
    <p:sldId id="267" r:id="rId8"/>
    <p:sldId id="256" r:id="rId9"/>
    <p:sldId id="262" r:id="rId10"/>
    <p:sldId id="261" r:id="rId11"/>
    <p:sldId id="263" r:id="rId12"/>
    <p:sldId id="264" r:id="rId13"/>
    <p:sldId id="26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4853" autoAdjust="0"/>
  </p:normalViewPr>
  <p:slideViewPr>
    <p:cSldViewPr snapToGrid="0">
      <p:cViewPr varScale="1">
        <p:scale>
          <a:sx n="112" d="100"/>
          <a:sy n="112" d="100"/>
        </p:scale>
        <p:origin x="1182" y="108"/>
      </p:cViewPr>
      <p:guideLst/>
    </p:cSldViewPr>
  </p:slideViewPr>
  <p:outlineViewPr>
    <p:cViewPr>
      <p:scale>
        <a:sx n="33" d="100"/>
        <a:sy n="33" d="100"/>
      </p:scale>
      <p:origin x="0" y="-96"/>
    </p:cViewPr>
  </p:outlineViewPr>
  <p:notesTextViewPr>
    <p:cViewPr>
      <p:scale>
        <a:sx n="1" d="1"/>
        <a:sy n="1" d="1"/>
      </p:scale>
      <p:origin x="0" y="0"/>
    </p:cViewPr>
  </p:notesTextViewPr>
  <p:notesViewPr>
    <p:cSldViewPr snapToGrid="0">
      <p:cViewPr>
        <p:scale>
          <a:sx n="90" d="100"/>
          <a:sy n="90" d="100"/>
        </p:scale>
        <p:origin x="185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D5CD4-59A0-4D7E-86B1-89120D30A563}"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5ABC7-4B51-4377-9A2B-52E554B4C1AF}" type="slidenum">
              <a:rPr lang="en-US" smtClean="0"/>
              <a:t>‹#›</a:t>
            </a:fld>
            <a:endParaRPr lang="en-US"/>
          </a:p>
        </p:txBody>
      </p:sp>
    </p:spTree>
    <p:extLst>
      <p:ext uri="{BB962C8B-B14F-4D97-AF65-F5344CB8AC3E}">
        <p14:creationId xmlns:p14="http://schemas.microsoft.com/office/powerpoint/2010/main" val="4175342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Directions: </a:t>
            </a:r>
          </a:p>
          <a:p>
            <a:pPr marL="228600" indent="-228600">
              <a:buFont typeface="+mj-lt"/>
              <a:buAutoNum type="arabicPeriod"/>
            </a:pPr>
            <a:r>
              <a:rPr lang="en-US" dirty="0"/>
              <a:t>Show the question slide and read aloud. </a:t>
            </a:r>
          </a:p>
          <a:p>
            <a:pPr marL="228600" indent="-228600">
              <a:buFont typeface="+mj-lt"/>
              <a:buAutoNum type="arabicPeriod"/>
            </a:pPr>
            <a:r>
              <a:rPr lang="en-US" dirty="0"/>
              <a:t>Allow time for student answers. </a:t>
            </a:r>
          </a:p>
          <a:p>
            <a:pPr marL="228600" indent="-228600">
              <a:buFont typeface="+mj-lt"/>
              <a:buAutoNum type="arabicPeriod"/>
            </a:pPr>
            <a:r>
              <a:rPr lang="en-US" dirty="0"/>
              <a:t>Click to fade in the answer slide and read aloud. </a:t>
            </a:r>
          </a:p>
          <a:p>
            <a:pPr marL="228600" indent="-228600">
              <a:buFont typeface="+mj-lt"/>
              <a:buAutoNum type="arabicPeriod"/>
            </a:pPr>
            <a:endParaRPr lang="en-US" dirty="0"/>
          </a:p>
          <a:p>
            <a:r>
              <a:rPr lang="en-US" dirty="0"/>
              <a:t>If desired, have a short discussion on this point.    </a:t>
            </a:r>
          </a:p>
        </p:txBody>
      </p:sp>
      <p:sp>
        <p:nvSpPr>
          <p:cNvPr id="4" name="Slide Number Placeholder 3"/>
          <p:cNvSpPr>
            <a:spLocks noGrp="1"/>
          </p:cNvSpPr>
          <p:nvPr>
            <p:ph type="sldNum" sz="quarter" idx="5"/>
          </p:nvPr>
        </p:nvSpPr>
        <p:spPr/>
        <p:txBody>
          <a:bodyPr/>
          <a:lstStyle/>
          <a:p>
            <a:fld id="{42D5ABC7-4B51-4377-9A2B-52E554B4C1AF}" type="slidenum">
              <a:rPr lang="en-US" smtClean="0"/>
              <a:t>1</a:t>
            </a:fld>
            <a:endParaRPr lang="en-US"/>
          </a:p>
        </p:txBody>
      </p:sp>
    </p:spTree>
    <p:extLst>
      <p:ext uri="{BB962C8B-B14F-4D97-AF65-F5344CB8AC3E}">
        <p14:creationId xmlns:p14="http://schemas.microsoft.com/office/powerpoint/2010/main" val="67339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Directions: </a:t>
            </a:r>
          </a:p>
          <a:p>
            <a:pPr marL="228600" indent="-228600">
              <a:buFont typeface="+mj-lt"/>
              <a:buAutoNum type="arabicPeriod"/>
            </a:pPr>
            <a:r>
              <a:rPr lang="en-US" dirty="0"/>
              <a:t>Show the question slide and read aloud. Be sure to highlight the “How can you …”</a:t>
            </a:r>
          </a:p>
          <a:p>
            <a:pPr marL="228600" indent="-228600">
              <a:buFont typeface="+mj-lt"/>
              <a:buAutoNum type="arabicPeriod"/>
            </a:pPr>
            <a:r>
              <a:rPr lang="en-US" dirty="0"/>
              <a:t>Allow time for student answers. </a:t>
            </a:r>
          </a:p>
          <a:p>
            <a:pPr marL="228600" indent="-228600">
              <a:buFont typeface="+mj-lt"/>
              <a:buAutoNum type="arabicPeriod"/>
            </a:pPr>
            <a:r>
              <a:rPr lang="en-US" dirty="0"/>
              <a:t>Click to fade in the answer slide and read aloud.  </a:t>
            </a:r>
          </a:p>
          <a:p>
            <a:pPr marL="228600" indent="-228600">
              <a:buFont typeface="+mj-lt"/>
              <a:buAutoNum type="arabicPeriod"/>
            </a:pPr>
            <a:endParaRPr lang="en-US" dirty="0"/>
          </a:p>
          <a:p>
            <a:r>
              <a:rPr lang="en-US" dirty="0"/>
              <a:t>If desired, have a short discussion on this point or share this general talking point: </a:t>
            </a:r>
            <a:br>
              <a:rPr lang="en-US" dirty="0"/>
            </a:br>
            <a:br>
              <a:rPr lang="en-US" dirty="0"/>
            </a:br>
            <a:r>
              <a:rPr lang="en-US" i="1" dirty="0"/>
              <a:t>From the data that you just saw, you can see that there is a global problem with plastic in the ocean – it’s the most common form of marine debris – and come from a variety of sources including plastic water bottles. Using renewable bottles is one solution. </a:t>
            </a:r>
          </a:p>
          <a:p>
            <a:endParaRPr lang="en-US" i="1" dirty="0">
              <a:cs typeface="Calibri" panose="020F0502020204030204"/>
            </a:endParaRPr>
          </a:p>
          <a:p>
            <a:r>
              <a:rPr lang="en-US" i="1">
                <a:cs typeface="Calibri" panose="020F0502020204030204"/>
              </a:rPr>
              <a:t>Do you want to learn more about taking action and becoming a hero for global change? </a:t>
            </a:r>
            <a:endParaRPr lang="en-US" i="1"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2D5ABC7-4B51-4377-9A2B-52E554B4C1AF}" type="slidenum">
              <a:rPr lang="en-US" smtClean="0"/>
              <a:t>2</a:t>
            </a:fld>
            <a:endParaRPr lang="en-US"/>
          </a:p>
        </p:txBody>
      </p:sp>
    </p:spTree>
    <p:extLst>
      <p:ext uri="{BB962C8B-B14F-4D97-AF65-F5344CB8AC3E}">
        <p14:creationId xmlns:p14="http://schemas.microsoft.com/office/powerpoint/2010/main" val="286327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direction: Insert text, photos or any assets to describe who you are and what you do.</a:t>
            </a:r>
          </a:p>
          <a:p>
            <a:endParaRPr lang="en-US" dirty="0"/>
          </a:p>
          <a:p>
            <a:r>
              <a:rPr lang="en-US" i="1" dirty="0"/>
              <a:t>Hello, my name is _______ and I am a _________ at SAS. SAS is part of the Data for Good movement, which encourages using data in meaningful ways to solve humanitarian issues – poverty, inequalities, climate change. </a:t>
            </a:r>
          </a:p>
          <a:p>
            <a:endParaRPr lang="en-US" i="1" dirty="0"/>
          </a:p>
          <a:p>
            <a:r>
              <a:rPr lang="en-US" i="1" dirty="0"/>
              <a:t>Today, I am going to introduce you to </a:t>
            </a:r>
            <a:r>
              <a:rPr lang="en-US" i="1" dirty="0" err="1"/>
              <a:t>GatherIQ</a:t>
            </a:r>
            <a:r>
              <a:rPr lang="en-US" i="1" dirty="0"/>
              <a:t>, a free resource from SAS that uses analytics to support the efforts of nonprofits, partners and a growing community of citizens curious about making a difference.  </a:t>
            </a:r>
          </a:p>
        </p:txBody>
      </p:sp>
      <p:sp>
        <p:nvSpPr>
          <p:cNvPr id="4" name="Slide Number Placeholder 3"/>
          <p:cNvSpPr>
            <a:spLocks noGrp="1"/>
          </p:cNvSpPr>
          <p:nvPr>
            <p:ph type="sldNum" sz="quarter" idx="5"/>
          </p:nvPr>
        </p:nvSpPr>
        <p:spPr/>
        <p:txBody>
          <a:bodyPr/>
          <a:lstStyle/>
          <a:p>
            <a:fld id="{42D5ABC7-4B51-4377-9A2B-52E554B4C1AF}" type="slidenum">
              <a:rPr lang="en-US" smtClean="0"/>
              <a:t>3</a:t>
            </a:fld>
            <a:endParaRPr lang="en-US"/>
          </a:p>
        </p:txBody>
      </p:sp>
    </p:spTree>
    <p:extLst>
      <p:ext uri="{BB962C8B-B14F-4D97-AF65-F5344CB8AC3E}">
        <p14:creationId xmlns:p14="http://schemas.microsoft.com/office/powerpoint/2010/main" val="57042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err="1"/>
              <a:t>GatherIQ</a:t>
            </a:r>
            <a:r>
              <a:rPr lang="en-US" i="1" dirty="0"/>
              <a:t> is an interactive resource for world changers, like you. </a:t>
            </a:r>
          </a:p>
          <a:p>
            <a:endParaRPr lang="en-US" i="1" dirty="0"/>
          </a:p>
          <a:p>
            <a:r>
              <a:rPr lang="en-US" i="1" dirty="0">
                <a:solidFill>
                  <a:schemeClr val="accent4"/>
                </a:solidFill>
              </a:rPr>
              <a:t>Who has heard of the Sustainable Development Goals or Global Goals?</a:t>
            </a:r>
            <a:r>
              <a:rPr lang="en-US" i="1" dirty="0">
                <a:solidFill>
                  <a:srgbClr val="FFC000"/>
                </a:solidFill>
              </a:rPr>
              <a:t>  </a:t>
            </a:r>
            <a:r>
              <a:rPr lang="en-US" i="1" dirty="0">
                <a:solidFill>
                  <a:srgbClr val="000000"/>
                </a:solidFill>
              </a:rPr>
              <a:t>You’ll</a:t>
            </a:r>
            <a:r>
              <a:rPr lang="en-US" i="1" dirty="0"/>
              <a:t> learn about the 17 Sustainable Goals outlined by the United Nations. These Global Goals are a blueprint to achieve a better and more sustainable future for all by 2030. They address global challenges like poverty, inequality and climate change. </a:t>
            </a:r>
            <a:r>
              <a:rPr lang="en-US" i="1" dirty="0">
                <a:solidFill>
                  <a:schemeClr val="accent4"/>
                </a:solidFill>
              </a:rPr>
              <a:t>This means that 193 countries around the world agreed that the world has some big problems and it's time for us to all work together to help solve them for a better future. By using </a:t>
            </a:r>
            <a:r>
              <a:rPr lang="en-US" i="1" dirty="0" err="1">
                <a:solidFill>
                  <a:schemeClr val="accent4"/>
                </a:solidFill>
              </a:rPr>
              <a:t>GatherIQ</a:t>
            </a:r>
            <a:r>
              <a:rPr lang="en-US" i="1" dirty="0">
                <a:solidFill>
                  <a:schemeClr val="accent4"/>
                </a:solidFill>
              </a:rPr>
              <a:t> you can be part of the solution too by learning about the issues, sharing the facts, and finding actions that you can do to make an impact.  </a:t>
            </a:r>
            <a:endParaRPr lang="en-US" i="1" dirty="0">
              <a:cs typeface="Calibri"/>
            </a:endParaRPr>
          </a:p>
          <a:p>
            <a:endParaRPr lang="en-US" i="1" dirty="0"/>
          </a:p>
          <a:p>
            <a:r>
              <a:rPr lang="en-US" i="1" dirty="0"/>
              <a:t>You’ll also learn how you and others can do your part to make an impact.  </a:t>
            </a:r>
          </a:p>
          <a:p>
            <a:endParaRPr lang="en-US" dirty="0"/>
          </a:p>
          <a:p>
            <a:endParaRPr lang="en-US" dirty="0">
              <a:solidFill>
                <a:srgbClr val="000000"/>
              </a:solidFill>
              <a:cs typeface="Calibri"/>
            </a:endParaRPr>
          </a:p>
        </p:txBody>
      </p:sp>
      <p:sp>
        <p:nvSpPr>
          <p:cNvPr id="4" name="Slide Number Placeholder 3"/>
          <p:cNvSpPr>
            <a:spLocks noGrp="1"/>
          </p:cNvSpPr>
          <p:nvPr>
            <p:ph type="sldNum" sz="quarter" idx="5"/>
          </p:nvPr>
        </p:nvSpPr>
        <p:spPr/>
        <p:txBody>
          <a:bodyPr/>
          <a:lstStyle/>
          <a:p>
            <a:fld id="{42D5ABC7-4B51-4377-9A2B-52E554B4C1AF}" type="slidenum">
              <a:rPr lang="en-US" smtClean="0"/>
              <a:t>4</a:t>
            </a:fld>
            <a:endParaRPr lang="en-US"/>
          </a:p>
        </p:txBody>
      </p:sp>
    </p:spTree>
    <p:extLst>
      <p:ext uri="{BB962C8B-B14F-4D97-AF65-F5344CB8AC3E}">
        <p14:creationId xmlns:p14="http://schemas.microsoft.com/office/powerpoint/2010/main" val="176502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GatherIQ</a:t>
            </a:r>
            <a:r>
              <a:rPr lang="en-US" i="1" dirty="0"/>
              <a:t> is available on the Web or through the Apple App Store. </a:t>
            </a:r>
          </a:p>
          <a:p>
            <a:endParaRPr lang="en-US" i="1" dirty="0"/>
          </a:p>
          <a:p>
            <a:r>
              <a:rPr lang="en-US" i="1" dirty="0"/>
              <a:t>The more you move through it, the more you will gain a better understanding of global issues, challenges and solutions.  </a:t>
            </a:r>
          </a:p>
          <a:p>
            <a:endParaRPr lang="en-US" i="1" dirty="0"/>
          </a:p>
          <a:p>
            <a:r>
              <a:rPr lang="en-US" i="1" dirty="0"/>
              <a:t>You’ll find powerful stories and relevant data about the people and organizations who are making a difference.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42D5ABC7-4B51-4377-9A2B-52E554B4C1AF}" type="slidenum">
              <a:rPr lang="en-US" smtClean="0"/>
              <a:t>5</a:t>
            </a:fld>
            <a:endParaRPr lang="en-US"/>
          </a:p>
        </p:txBody>
      </p:sp>
    </p:spTree>
    <p:extLst>
      <p:ext uri="{BB962C8B-B14F-4D97-AF65-F5344CB8AC3E}">
        <p14:creationId xmlns:p14="http://schemas.microsoft.com/office/powerpoint/2010/main" val="406766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8660" lvl="1" indent="-342900">
              <a:buFont typeface="Arial" panose="020B0604020202020204" pitchFamily="34" charset="0"/>
              <a:buChar char="•"/>
            </a:pPr>
            <a:endParaRPr lang="en-US" dirty="0"/>
          </a:p>
          <a:p>
            <a:pPr marL="365760" lvl="1"/>
            <a:r>
              <a:rPr lang="en-US" i="1" dirty="0"/>
              <a:t>Each goal is full of dynamic, interactive visualizations that tell the story beyond numbers. Watch videos, listen to podcast, and read articles to increase your awareness. You can also complete polls to give your opinion and take quizzes to  test your knowledge.  </a:t>
            </a:r>
          </a:p>
          <a:p>
            <a:pPr marL="365760" lvl="1"/>
            <a:endParaRPr lang="en-US" i="1" dirty="0"/>
          </a:p>
          <a:p>
            <a:pPr marL="365760" lvl="1"/>
            <a:r>
              <a:rPr lang="en-US" i="1" dirty="0"/>
              <a:t>Here’s a hint: Use Filter to find our Do Good tiles that highlight ways to take action on the Global Goals. </a:t>
            </a:r>
          </a:p>
          <a:p>
            <a:endParaRPr lang="en-US" dirty="0"/>
          </a:p>
        </p:txBody>
      </p:sp>
      <p:sp>
        <p:nvSpPr>
          <p:cNvPr id="4" name="Slide Number Placeholder 3"/>
          <p:cNvSpPr>
            <a:spLocks noGrp="1"/>
          </p:cNvSpPr>
          <p:nvPr>
            <p:ph type="sldNum" sz="quarter" idx="5"/>
          </p:nvPr>
        </p:nvSpPr>
        <p:spPr/>
        <p:txBody>
          <a:bodyPr/>
          <a:lstStyle/>
          <a:p>
            <a:fld id="{42D5ABC7-4B51-4377-9A2B-52E554B4C1AF}" type="slidenum">
              <a:rPr lang="en-US" smtClean="0"/>
              <a:t>6</a:t>
            </a:fld>
            <a:endParaRPr lang="en-US"/>
          </a:p>
        </p:txBody>
      </p:sp>
    </p:spTree>
    <p:extLst>
      <p:ext uri="{BB962C8B-B14F-4D97-AF65-F5344CB8AC3E}">
        <p14:creationId xmlns:p14="http://schemas.microsoft.com/office/powerpoint/2010/main" val="417653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SAS has partnered with organizations </a:t>
            </a:r>
            <a:r>
              <a:rPr lang="en-US" i="1" dirty="0">
                <a:solidFill>
                  <a:srgbClr val="000000"/>
                </a:solidFill>
              </a:rPr>
              <a:t>around</a:t>
            </a:r>
            <a:r>
              <a:rPr lang="en-US" i="1" dirty="0"/>
              <a:t> the word </a:t>
            </a:r>
            <a:r>
              <a:rPr lang="en-US" i="1" dirty="0">
                <a:solidFill>
                  <a:schemeClr val="accent4"/>
                </a:solidFill>
              </a:rPr>
              <a:t>that are working on the frontlines </a:t>
            </a:r>
            <a:r>
              <a:rPr lang="en-US" i="1" dirty="0">
                <a:solidFill>
                  <a:srgbClr val="000000"/>
                </a:solidFill>
              </a:rPr>
              <a:t>to</a:t>
            </a:r>
            <a:r>
              <a:rPr lang="en-US" i="1" dirty="0"/>
              <a:t> help solve global issues. </a:t>
            </a:r>
            <a:r>
              <a:rPr lang="en-US" i="1" dirty="0">
                <a:solidFill>
                  <a:schemeClr val="accent4"/>
                </a:solidFill>
              </a:rPr>
              <a:t>Look through </a:t>
            </a:r>
            <a:r>
              <a:rPr lang="en-US" i="1" dirty="0" err="1">
                <a:solidFill>
                  <a:schemeClr val="accent4"/>
                </a:solidFill>
              </a:rPr>
              <a:t>GatherIQ</a:t>
            </a:r>
            <a:r>
              <a:rPr lang="en-US" i="1" dirty="0">
                <a:solidFill>
                  <a:schemeClr val="accent4"/>
                </a:solidFill>
              </a:rPr>
              <a:t> to </a:t>
            </a:r>
            <a:r>
              <a:rPr lang="en-US" i="1" dirty="0">
                <a:solidFill>
                  <a:srgbClr val="FFC000"/>
                </a:solidFill>
              </a:rPr>
              <a:t>r</a:t>
            </a:r>
            <a:r>
              <a:rPr lang="en-US" i="1" dirty="0">
                <a:solidFill>
                  <a:srgbClr val="000000"/>
                </a:solidFill>
              </a:rPr>
              <a:t>ead</a:t>
            </a:r>
            <a:r>
              <a:rPr lang="en-US" i="1" dirty="0"/>
              <a:t> their stories</a:t>
            </a:r>
            <a:r>
              <a:rPr lang="en-US" i="1" dirty="0">
                <a:solidFill>
                  <a:srgbClr val="000000"/>
                </a:solidFill>
              </a:rPr>
              <a:t>, </a:t>
            </a:r>
            <a:r>
              <a:rPr lang="en-US" i="1" dirty="0">
                <a:solidFill>
                  <a:schemeClr val="accent4"/>
                </a:solidFill>
              </a:rPr>
              <a:t>learn about the people and</a:t>
            </a:r>
            <a:r>
              <a:rPr lang="en-US" i="1" dirty="0">
                <a:solidFill>
                  <a:srgbClr val="FFC000"/>
                </a:solidFill>
              </a:rPr>
              <a:t> places that they help, </a:t>
            </a:r>
            <a:r>
              <a:rPr lang="en-US" i="1" dirty="0"/>
              <a:t>and engage with them on social media. </a:t>
            </a:r>
          </a:p>
        </p:txBody>
      </p:sp>
      <p:sp>
        <p:nvSpPr>
          <p:cNvPr id="4" name="Slide Number Placeholder 3"/>
          <p:cNvSpPr>
            <a:spLocks noGrp="1"/>
          </p:cNvSpPr>
          <p:nvPr>
            <p:ph type="sldNum" sz="quarter" idx="5"/>
          </p:nvPr>
        </p:nvSpPr>
        <p:spPr/>
        <p:txBody>
          <a:bodyPr/>
          <a:lstStyle/>
          <a:p>
            <a:fld id="{42D5ABC7-4B51-4377-9A2B-52E554B4C1AF}" type="slidenum">
              <a:rPr lang="en-US" smtClean="0"/>
              <a:t>7</a:t>
            </a:fld>
            <a:endParaRPr lang="en-US"/>
          </a:p>
        </p:txBody>
      </p:sp>
    </p:spTree>
    <p:extLst>
      <p:ext uri="{BB962C8B-B14F-4D97-AF65-F5344CB8AC3E}">
        <p14:creationId xmlns:p14="http://schemas.microsoft.com/office/powerpoint/2010/main" val="24787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Now it’s your turn to explore </a:t>
            </a:r>
            <a:r>
              <a:rPr lang="en-US" i="1" dirty="0" err="1"/>
              <a:t>GatherIQ</a:t>
            </a:r>
            <a:r>
              <a:rPr lang="en-US" i="1" dirty="0"/>
              <a:t>. </a:t>
            </a:r>
          </a:p>
          <a:p>
            <a:endParaRPr lang="en-US" i="1" dirty="0"/>
          </a:p>
          <a:p>
            <a:pPr marL="228600" indent="-228600">
              <a:buFont typeface="+mj-lt"/>
              <a:buAutoNum type="arabicPeriod"/>
            </a:pPr>
            <a:r>
              <a:rPr lang="en-US" i="1" dirty="0"/>
              <a:t>Consider the questions as you move through the product. </a:t>
            </a:r>
          </a:p>
          <a:p>
            <a:pPr marL="228600" indent="-228600">
              <a:buFont typeface="+mj-lt"/>
              <a:buAutoNum type="arabicPeriod"/>
            </a:pPr>
            <a:r>
              <a:rPr lang="en-US" i="1" dirty="0"/>
              <a:t>Go to the site and start exploring. </a:t>
            </a:r>
          </a:p>
          <a:p>
            <a:pPr marL="228600" indent="-228600">
              <a:buFont typeface="+mj-lt"/>
              <a:buAutoNum type="arabicPeriod"/>
            </a:pPr>
            <a:r>
              <a:rPr lang="en-US" i="1" dirty="0"/>
              <a:t>If possible, share your findings with others. </a:t>
            </a:r>
            <a:br>
              <a:rPr lang="en-US" dirty="0"/>
            </a:br>
            <a:endParaRPr lang="en-US" dirty="0"/>
          </a:p>
        </p:txBody>
      </p:sp>
      <p:sp>
        <p:nvSpPr>
          <p:cNvPr id="4" name="Slide Number Placeholder 3"/>
          <p:cNvSpPr>
            <a:spLocks noGrp="1"/>
          </p:cNvSpPr>
          <p:nvPr>
            <p:ph type="sldNum" sz="quarter" idx="5"/>
          </p:nvPr>
        </p:nvSpPr>
        <p:spPr/>
        <p:txBody>
          <a:bodyPr/>
          <a:lstStyle/>
          <a:p>
            <a:fld id="{42D5ABC7-4B51-4377-9A2B-52E554B4C1AF}" type="slidenum">
              <a:rPr lang="en-US" smtClean="0"/>
              <a:t>8</a:t>
            </a:fld>
            <a:endParaRPr lang="en-US"/>
          </a:p>
        </p:txBody>
      </p:sp>
    </p:spTree>
    <p:extLst>
      <p:ext uri="{BB962C8B-B14F-4D97-AF65-F5344CB8AC3E}">
        <p14:creationId xmlns:p14="http://schemas.microsoft.com/office/powerpoint/2010/main" val="214752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Slide Directions, select Video to show a promotion for social sharing and </a:t>
            </a:r>
            <a:r>
              <a:rPr lang="en-US" err="1"/>
              <a:t>GatherIQ</a:t>
            </a:r>
            <a:r>
              <a:rPr lang="en-US" dirty="0"/>
              <a:t> -  https://youtu.be/MIKg6Y2Gt6M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i="1"/>
              <a:t>There are a variety of ways you can support the Global Goals. Get involved and raise awareness! You too can be a hero for the Global Goals by taking action – volunteer, donate or share ideas with others on social media. Don’t forget to mention @</a:t>
            </a:r>
            <a:r>
              <a:rPr lang="en-US" i="1" dirty="0" err="1"/>
              <a:t>GatherIQ</a:t>
            </a:r>
            <a:r>
              <a:rPr lang="en-US" i="1" dirty="0"/>
              <a:t> or #</a:t>
            </a:r>
            <a:r>
              <a:rPr lang="en-US" i="1" dirty="0" err="1"/>
              <a:t>GatherIQ</a:t>
            </a:r>
            <a:r>
              <a:rPr lang="en-US" i="1" dirty="0"/>
              <a:t>. </a:t>
            </a:r>
            <a:br>
              <a:rPr lang="en-US" dirty="0">
                <a:cs typeface="+mn-lt"/>
              </a:rPr>
            </a:br>
            <a:endParaRPr lang="en-US" dirty="0"/>
          </a:p>
        </p:txBody>
      </p:sp>
      <p:sp>
        <p:nvSpPr>
          <p:cNvPr id="4" name="Slide Number Placeholder 3"/>
          <p:cNvSpPr>
            <a:spLocks noGrp="1"/>
          </p:cNvSpPr>
          <p:nvPr>
            <p:ph type="sldNum" sz="quarter" idx="5"/>
          </p:nvPr>
        </p:nvSpPr>
        <p:spPr/>
        <p:txBody>
          <a:bodyPr/>
          <a:lstStyle/>
          <a:p>
            <a:fld id="{42D5ABC7-4B51-4377-9A2B-52E554B4C1AF}" type="slidenum">
              <a:rPr lang="en-US" smtClean="0"/>
              <a:t>9</a:t>
            </a:fld>
            <a:endParaRPr lang="en-US"/>
          </a:p>
        </p:txBody>
      </p:sp>
    </p:spTree>
    <p:extLst>
      <p:ext uri="{BB962C8B-B14F-4D97-AF65-F5344CB8AC3E}">
        <p14:creationId xmlns:p14="http://schemas.microsoft.com/office/powerpoint/2010/main" val="428734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AS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653872"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ext Placeholder 34">
            <a:extLst>
              <a:ext uri="{FF2B5EF4-FFF2-40B4-BE49-F238E27FC236}">
                <a16:creationId xmlns:a16="http://schemas.microsoft.com/office/drawing/2014/main" id="{9B949CCB-8408-0B41-9681-4ECA35605A82}"/>
              </a:ext>
            </a:extLst>
          </p:cNvPr>
          <p:cNvSpPr>
            <a:spLocks noGrp="1"/>
          </p:cNvSpPr>
          <p:nvPr>
            <p:ph type="body" sz="quarter" idx="11"/>
          </p:nvPr>
        </p:nvSpPr>
        <p:spPr>
          <a:xfrm>
            <a:off x="1653872"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
        <p:nvSpPr>
          <p:cNvPr id="12" name="TextBox 3">
            <a:extLst>
              <a:ext uri="{FF2B5EF4-FFF2-40B4-BE49-F238E27FC236}">
                <a16:creationId xmlns:a16="http://schemas.microsoft.com/office/drawing/2014/main" id="{236C16C5-D5EF-3441-8F91-D303F439563D}"/>
              </a:ext>
            </a:extLst>
          </p:cNvPr>
          <p:cNvSpPr txBox="1">
            <a:spLocks noChangeAspect="1"/>
          </p:cNvSpPr>
          <p:nvPr userDrawn="1"/>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351997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AS - Image Only - White">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27EE352-7D2C-A441-A898-DDF88FC2D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1892" y="4758271"/>
            <a:ext cx="558779" cy="230961"/>
          </a:xfrm>
          <a:prstGeom prst="rect">
            <a:avLst/>
          </a:prstGeom>
        </p:spPr>
      </p:pic>
      <p:sp>
        <p:nvSpPr>
          <p:cNvPr id="5" name="TextBox 3">
            <a:extLst>
              <a:ext uri="{FF2B5EF4-FFF2-40B4-BE49-F238E27FC236}">
                <a16:creationId xmlns:a16="http://schemas.microsoft.com/office/drawing/2014/main" id="{6F03857C-1DB6-474F-8845-1ADD3BD92192}"/>
              </a:ext>
            </a:extLst>
          </p:cNvPr>
          <p:cNvSpPr txBox="1">
            <a:spLocks noChangeAspect="1"/>
          </p:cNvSpPr>
          <p:nvPr userDrawn="1"/>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2"/>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2"/>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272279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S - Black Backgroun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1AFB0-E8BA-6E40-9F47-B58679E16989}"/>
              </a:ext>
            </a:extLst>
          </p:cNvPr>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CC8A4CC-C6DD-674E-9755-C2307DA101AD}"/>
              </a:ext>
            </a:extLst>
          </p:cNvPr>
          <p:cNvGrpSpPr/>
          <p:nvPr/>
        </p:nvGrpSpPr>
        <p:grpSpPr>
          <a:xfrm>
            <a:off x="8427835" y="4765184"/>
            <a:ext cx="526892" cy="220528"/>
            <a:chOff x="6145213" y="4384676"/>
            <a:chExt cx="1582738" cy="649287"/>
          </a:xfrm>
          <a:solidFill>
            <a:schemeClr val="bg2">
              <a:lumMod val="50000"/>
            </a:schemeClr>
          </a:solidFill>
        </p:grpSpPr>
        <p:sp>
          <p:nvSpPr>
            <p:cNvPr id="5" name="Freeform 6">
              <a:extLst>
                <a:ext uri="{FF2B5EF4-FFF2-40B4-BE49-F238E27FC236}">
                  <a16:creationId xmlns:a16="http://schemas.microsoft.com/office/drawing/2014/main" id="{FC0936E0-05D4-D944-94E4-FBA36E861837}"/>
                </a:ext>
              </a:extLst>
            </p:cNvPr>
            <p:cNvSpPr>
              <a:spLocks/>
            </p:cNvSpPr>
            <p:nvPr/>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E5ACFC61-8225-8F4F-A539-DCE60FEB039A}"/>
                </a:ext>
              </a:extLst>
            </p:cNvPr>
            <p:cNvSpPr>
              <a:spLocks noEditPoints="1"/>
            </p:cNvSpPr>
            <p:nvPr/>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AB029620-52DD-C540-9F66-FD8586A661D7}"/>
                </a:ext>
              </a:extLst>
            </p:cNvPr>
            <p:cNvSpPr>
              <a:spLocks/>
            </p:cNvSpPr>
            <p:nvPr/>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F2C8F16-8DA0-6A49-A6A6-F8C208B72416}"/>
                </a:ext>
              </a:extLst>
            </p:cNvPr>
            <p:cNvSpPr>
              <a:spLocks/>
            </p:cNvSpPr>
            <p:nvPr/>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3F51FBB3-DAAD-0546-AF4C-840293C90D95}"/>
                </a:ext>
              </a:extLst>
            </p:cNvPr>
            <p:cNvSpPr>
              <a:spLocks/>
            </p:cNvSpPr>
            <p:nvPr/>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ED4644BB-791F-6241-8C89-AFA3C1325C38}"/>
                </a:ext>
              </a:extLst>
            </p:cNvPr>
            <p:cNvSpPr>
              <a:spLocks noEditPoints="1"/>
            </p:cNvSpPr>
            <p:nvPr/>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2DAE9313-7E29-324E-B411-25184A85F9E3}"/>
                </a:ext>
              </a:extLst>
            </p:cNvPr>
            <p:cNvSpPr>
              <a:spLocks noEditPoints="1"/>
            </p:cNvSpPr>
            <p:nvPr/>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TextBox 3">
            <a:extLst>
              <a:ext uri="{FF2B5EF4-FFF2-40B4-BE49-F238E27FC236}">
                <a16:creationId xmlns:a16="http://schemas.microsoft.com/office/drawing/2014/main" id="{ACAC6727-2088-4147-A38A-47850B89BAF6}"/>
              </a:ext>
            </a:extLst>
          </p:cNvPr>
          <p:cNvSpPr txBox="1">
            <a:spLocks noChangeAspect="1"/>
          </p:cNvSpPr>
          <p:nvPr/>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22449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A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376653" y="1793688"/>
            <a:ext cx="6390694" cy="1556124"/>
          </a:xfrm>
        </p:spPr>
        <p:txBody>
          <a:bodyPr anchor="ctr">
            <a:normAutofit/>
          </a:bodyPr>
          <a:lstStyle>
            <a:lvl1pPr marL="0" indent="0" algn="ctr">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
        <p:nvSpPr>
          <p:cNvPr id="2" name="TextBox 1">
            <a:extLst>
              <a:ext uri="{FF2B5EF4-FFF2-40B4-BE49-F238E27FC236}">
                <a16:creationId xmlns:a16="http://schemas.microsoft.com/office/drawing/2014/main" id="{503DB4AB-A9DE-4660-939A-CBDF75AC178E}"/>
              </a:ext>
            </a:extLst>
          </p:cNvPr>
          <p:cNvSpPr txBox="1"/>
          <p:nvPr/>
        </p:nvSpPr>
        <p:spPr>
          <a:xfrm>
            <a:off x="4078010" y="4138459"/>
            <a:ext cx="1009314" cy="400110"/>
          </a:xfrm>
          <a:prstGeom prst="rect">
            <a:avLst/>
          </a:prstGeom>
          <a:noFill/>
        </p:spPr>
        <p:txBody>
          <a:bodyPr wrap="none" rtlCol="0">
            <a:spAutoFit/>
          </a:bodyPr>
          <a:lstStyle/>
          <a:p>
            <a:pPr algn="ctr"/>
            <a:r>
              <a:rPr lang="en-US" sz="2000" dirty="0">
                <a:solidFill>
                  <a:schemeClr val="bg1"/>
                </a:solidFill>
                <a:latin typeface="+mj-lt"/>
              </a:rPr>
              <a:t>sas.com</a:t>
            </a:r>
          </a:p>
        </p:txBody>
      </p:sp>
      <p:sp>
        <p:nvSpPr>
          <p:cNvPr id="10" name="TextBox 3">
            <a:extLst>
              <a:ext uri="{FF2B5EF4-FFF2-40B4-BE49-F238E27FC236}">
                <a16:creationId xmlns:a16="http://schemas.microsoft.com/office/drawing/2014/main" id="{EBDB97C4-A9A5-5240-872E-02735FE065C9}"/>
              </a:ext>
            </a:extLst>
          </p:cNvPr>
          <p:cNvSpPr txBox="1">
            <a:spLocks noChangeAspect="1"/>
          </p:cNvSpPr>
          <p:nvPr userDrawn="1"/>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4413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S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2286"/>
            <a:ext cx="9144000" cy="51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653872"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ext Placeholder 34">
            <a:extLst>
              <a:ext uri="{FF2B5EF4-FFF2-40B4-BE49-F238E27FC236}">
                <a16:creationId xmlns:a16="http://schemas.microsoft.com/office/drawing/2014/main" id="{9B949CCB-8408-0B41-9681-4ECA35605A82}"/>
              </a:ext>
            </a:extLst>
          </p:cNvPr>
          <p:cNvSpPr>
            <a:spLocks noGrp="1"/>
          </p:cNvSpPr>
          <p:nvPr>
            <p:ph type="body" sz="quarter" idx="11"/>
          </p:nvPr>
        </p:nvSpPr>
        <p:spPr>
          <a:xfrm>
            <a:off x="1653872" y="2484438"/>
            <a:ext cx="6390694" cy="1458912"/>
          </a:xfrm>
        </p:spPr>
        <p:txBody>
          <a:bodyPr/>
          <a:lstStyle>
            <a:lvl1pPr marL="0" indent="0" algn="l">
              <a:buNone/>
              <a:defRPr>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2286"/>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Tree>
    <p:custDataLst>
      <p:tags r:id="rId1"/>
    </p:custDataLst>
    <p:extLst>
      <p:ext uri="{BB962C8B-B14F-4D97-AF65-F5344CB8AC3E}">
        <p14:creationId xmlns:p14="http://schemas.microsoft.com/office/powerpoint/2010/main" val="15568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S - Section Header - Dark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00AF95-1FC8-274C-A784-F831F6B8647F}"/>
              </a:ext>
            </a:extLst>
          </p:cNvPr>
          <p:cNvSpPr/>
          <p:nvPr/>
        </p:nvSpPr>
        <p:spPr>
          <a:xfrm>
            <a:off x="0" y="-6211"/>
            <a:ext cx="9144000" cy="51559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a:extLst>
              <a:ext uri="{FF2B5EF4-FFF2-40B4-BE49-F238E27FC236}">
                <a16:creationId xmlns:a16="http://schemas.microsoft.com/office/drawing/2014/main" id="{B0C6AF5C-E29A-9E49-801E-0A1C09DFDE5F}"/>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4" name="Picture 6">
            <a:extLst>
              <a:ext uri="{FF2B5EF4-FFF2-40B4-BE49-F238E27FC236}">
                <a16:creationId xmlns:a16="http://schemas.microsoft.com/office/drawing/2014/main" id="{6BFF7639-E4DF-3741-90C7-2DFCD9D26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pic>
        <p:nvPicPr>
          <p:cNvPr id="8" name="Picture 7" descr="A picture containing clock, light, drawing&#10;&#10;Description automatically generated">
            <a:extLst>
              <a:ext uri="{FF2B5EF4-FFF2-40B4-BE49-F238E27FC236}">
                <a16:creationId xmlns:a16="http://schemas.microsoft.com/office/drawing/2014/main" id="{60F9A2CE-31BE-CB49-98C4-EAE0F449CAB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061" r="33611" b="20040"/>
          <a:stretch/>
        </p:blipFill>
        <p:spPr>
          <a:xfrm>
            <a:off x="4561295" y="-6045"/>
            <a:ext cx="4582705" cy="5149545"/>
          </a:xfrm>
          <a:prstGeom prst="rect">
            <a:avLst/>
          </a:prstGeom>
        </p:spPr>
      </p:pic>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3" y="2484438"/>
            <a:ext cx="6390694" cy="1458912"/>
          </a:xfrm>
        </p:spPr>
        <p:txBody>
          <a:bodyPr/>
          <a:lstStyle>
            <a:lvl1pPr marL="0" indent="0" algn="l">
              <a:buNone/>
              <a:defRPr>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2443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334443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AS - Title &amp; Subtitle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98448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AS - 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Tree>
    <p:custDataLst>
      <p:tags r:id="rId1"/>
    </p:custDataLst>
    <p:extLst>
      <p:ext uri="{BB962C8B-B14F-4D97-AF65-F5344CB8AC3E}">
        <p14:creationId xmlns:p14="http://schemas.microsoft.com/office/powerpoint/2010/main" val="8830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AS - Comparison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EFE90ADF-F9C8-471B-A694-7C0B48436B41}"/>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2733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AS - Content with Caption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E60C6F-E980-EE42-AE99-4BF9E126C012}"/>
              </a:ext>
            </a:extLst>
          </p:cNvPr>
          <p:cNvSpPr/>
          <p:nvPr/>
        </p:nvSpPr>
        <p:spPr>
          <a:xfrm>
            <a:off x="0" y="0"/>
            <a:ext cx="3127248" cy="5143500"/>
          </a:xfrm>
          <a:prstGeom prst="rect">
            <a:avLst/>
          </a:prstGeom>
          <a:gradFill flip="none" rotWithShape="1">
            <a:gsLst>
              <a:gs pos="0">
                <a:schemeClr val="tx2">
                  <a:lumMod val="90000"/>
                  <a:lumOff val="10000"/>
                </a:schemeClr>
              </a:gs>
              <a:gs pos="100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50D4204-70D0-4767-A333-0B97E79B59AE}"/>
              </a:ext>
            </a:extLst>
          </p:cNvPr>
          <p:cNvSpPr/>
          <p:nvPr/>
        </p:nvSpPr>
        <p:spPr>
          <a:xfrm>
            <a:off x="0" y="4650624"/>
            <a:ext cx="3193576" cy="4928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2F2FC9C-401F-5C4C-88BC-0A45460C4F9C}"/>
              </a:ext>
            </a:extLst>
          </p:cNvPr>
          <p:cNvSpPr>
            <a:spLocks noGrp="1"/>
          </p:cNvSpPr>
          <p:nvPr>
            <p:ph type="title" hasCustomPrompt="1"/>
          </p:nvPr>
        </p:nvSpPr>
        <p:spPr>
          <a:xfrm>
            <a:off x="0" y="228887"/>
            <a:ext cx="3127248" cy="341632"/>
          </a:xfrm>
        </p:spPr>
        <p:txBody>
          <a:bodyPr lIns="91440" rIns="91440" anchor="t" anchorCtr="0">
            <a:spAutoFit/>
          </a:bodyPr>
          <a:lstStyle>
            <a:lvl1pPr algn="ctr" defTabSz="182880">
              <a:spcBef>
                <a:spcPts val="0"/>
              </a:spcBef>
              <a:defRPr sz="1800" baseline="0">
                <a:solidFill>
                  <a:schemeClr val="accent1">
                    <a:lumMod val="60000"/>
                    <a:lumOff val="40000"/>
                  </a:schemeClr>
                </a:solidFill>
                <a:effectLst/>
                <a:latin typeface="+mj-lt"/>
              </a:defRPr>
            </a:lvl1pPr>
          </a:lstStyle>
          <a:p>
            <a:r>
              <a:rPr lang="en-US" dirty="0"/>
              <a:t>Click to add title</a:t>
            </a:r>
          </a:p>
        </p:txBody>
      </p:sp>
      <p:sp>
        <p:nvSpPr>
          <p:cNvPr id="4" name="Text Placeholder 4">
            <a:extLst>
              <a:ext uri="{FF2B5EF4-FFF2-40B4-BE49-F238E27FC236}">
                <a16:creationId xmlns:a16="http://schemas.microsoft.com/office/drawing/2014/main" id="{0ADB52DD-F50B-834D-99B3-5D1C55A9E47D}"/>
              </a:ext>
            </a:extLst>
          </p:cNvPr>
          <p:cNvSpPr>
            <a:spLocks noGrp="1"/>
          </p:cNvSpPr>
          <p:nvPr>
            <p:ph type="body" sz="quarter" idx="13" hasCustomPrompt="1"/>
          </p:nvPr>
        </p:nvSpPr>
        <p:spPr>
          <a:xfrm>
            <a:off x="411480" y="996694"/>
            <a:ext cx="2304288" cy="615553"/>
          </a:xfrm>
        </p:spPr>
        <p:txBody>
          <a:bodyPr wrap="square" anchor="t" anchorCtr="0">
            <a:spAutoFit/>
          </a:bodyPr>
          <a:lstStyle>
            <a:lvl1pPr marL="0" indent="-182880" algn="l">
              <a:buFont typeface="Arial" pitchFamily="34" charset="0"/>
              <a:buNone/>
              <a:defRPr sz="2000" b="0" cap="none" baseline="0">
                <a:solidFill>
                  <a:schemeClr val="bg1">
                    <a:lumMod val="85000"/>
                  </a:schemeClr>
                </a:solidFill>
                <a:effectLst/>
                <a:latin typeface="+mn-lt"/>
              </a:defRPr>
            </a:lvl1pPr>
          </a:lstStyle>
          <a:p>
            <a:pPr lvl="0"/>
            <a:r>
              <a:rPr lang="en-US"/>
              <a:t>Click to edit caption text</a:t>
            </a:r>
          </a:p>
        </p:txBody>
      </p:sp>
      <p:sp>
        <p:nvSpPr>
          <p:cNvPr id="6" name="Text Placeholder 2">
            <a:extLst>
              <a:ext uri="{FF2B5EF4-FFF2-40B4-BE49-F238E27FC236}">
                <a16:creationId xmlns:a16="http://schemas.microsoft.com/office/drawing/2014/main" id="{AC4D2804-3DAD-EE40-936A-43F13F80C8DF}"/>
              </a:ext>
            </a:extLst>
          </p:cNvPr>
          <p:cNvSpPr>
            <a:spLocks noGrp="1"/>
          </p:cNvSpPr>
          <p:nvPr>
            <p:ph type="body" sz="quarter" idx="11" hasCustomPrompt="1"/>
          </p:nvPr>
        </p:nvSpPr>
        <p:spPr>
          <a:xfrm>
            <a:off x="3127248" y="637660"/>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lumMod val="60000"/>
                    <a:lumOff val="40000"/>
                  </a:schemeClr>
                </a:solidFill>
                <a:effectLst/>
                <a:latin typeface="+mj-lt"/>
              </a:defRPr>
            </a:lvl1pPr>
          </a:lstStyle>
          <a:p>
            <a:pPr lvl="0"/>
            <a:r>
              <a:rPr lang="en-US"/>
              <a:t>Click to add subtitle</a:t>
            </a:r>
          </a:p>
        </p:txBody>
      </p:sp>
      <p:sp>
        <p:nvSpPr>
          <p:cNvPr id="7" name="Content Placeholder 3">
            <a:extLst>
              <a:ext uri="{FF2B5EF4-FFF2-40B4-BE49-F238E27FC236}">
                <a16:creationId xmlns:a16="http://schemas.microsoft.com/office/drawing/2014/main" id="{6A0DAF33-5110-D340-8044-FA8F4990F845}"/>
              </a:ext>
            </a:extLst>
          </p:cNvPr>
          <p:cNvSpPr>
            <a:spLocks noGrp="1"/>
          </p:cNvSpPr>
          <p:nvPr>
            <p:ph sz="quarter" idx="15" hasCustomPrompt="1"/>
          </p:nvPr>
        </p:nvSpPr>
        <p:spPr>
          <a:xfrm>
            <a:off x="3127248" y="920337"/>
            <a:ext cx="6016752" cy="4215653"/>
          </a:xfrm>
        </p:spPr>
        <p:txBody>
          <a:bodyPr wrap="square" lIns="365760" rIns="274320" bIns="91440" anchor="t" anchorCtr="0">
            <a:normAutofit/>
          </a:bodyPr>
          <a:lstStyle>
            <a:lvl1pPr>
              <a:buClr>
                <a:schemeClr val="bg2"/>
              </a:buClr>
              <a:defRPr sz="2000" baseline="0">
                <a:solidFill>
                  <a:schemeClr val="bg1"/>
                </a:solidFill>
              </a:defRPr>
            </a:lvl1pPr>
            <a:lvl2pPr>
              <a:buClr>
                <a:schemeClr val="bg2"/>
              </a:buClr>
              <a:defRPr baseline="0">
                <a:solidFill>
                  <a:schemeClr val="bg1">
                    <a:lumMod val="75000"/>
                  </a:schemeClr>
                </a:solidFill>
              </a:defRPr>
            </a:lvl2pPr>
            <a:lvl3pPr>
              <a:buClr>
                <a:schemeClr val="bg2"/>
              </a:buClr>
              <a:defRPr baseline="0">
                <a:solidFill>
                  <a:schemeClr val="bg1">
                    <a:lumMod val="75000"/>
                  </a:schemeClr>
                </a:solidFill>
              </a:defRPr>
            </a:lvl3pPr>
            <a:lvl4pPr>
              <a:defRPr baseline="0"/>
            </a:lvl4pPr>
            <a:lvl5pPr>
              <a:defRPr baseline="0"/>
            </a:lvl5pPr>
          </a:lstStyle>
          <a:p>
            <a:pPr lvl="0"/>
            <a:r>
              <a:rPr lang="en-US"/>
              <a:t>Click to add text or click an icon to add other content types.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841ED34-FEB5-C146-83AC-389AC6CD9768}"/>
              </a:ext>
            </a:extLst>
          </p:cNvPr>
          <p:cNvSpPr>
            <a:spLocks noGrp="1"/>
          </p:cNvSpPr>
          <p:nvPr>
            <p:ph type="body" sz="quarter" idx="16" hasCustomPrompt="1"/>
          </p:nvPr>
        </p:nvSpPr>
        <p:spPr>
          <a:xfrm>
            <a:off x="3127375" y="228887"/>
            <a:ext cx="6016625" cy="409575"/>
          </a:xfrm>
        </p:spPr>
        <p:txBody>
          <a:bodyPr>
            <a:noAutofit/>
          </a:bodyPr>
          <a:lstStyle>
            <a:lvl1pPr marL="0" indent="0" algn="ctr">
              <a:buNone/>
              <a:defRPr sz="2800" b="1">
                <a:latin typeface="+mn-lt"/>
              </a:defRPr>
            </a:lvl1pPr>
          </a:lstStyle>
          <a:p>
            <a:pPr lvl="0"/>
            <a:r>
              <a:rPr lang="en-US"/>
              <a:t>Click to add title</a:t>
            </a:r>
          </a:p>
        </p:txBody>
      </p:sp>
      <p:grpSp>
        <p:nvGrpSpPr>
          <p:cNvPr id="16" name="Group 15">
            <a:extLst>
              <a:ext uri="{FF2B5EF4-FFF2-40B4-BE49-F238E27FC236}">
                <a16:creationId xmlns:a16="http://schemas.microsoft.com/office/drawing/2014/main" id="{9E23137D-5031-B540-810B-5B5014DDB875}"/>
              </a:ext>
            </a:extLst>
          </p:cNvPr>
          <p:cNvGrpSpPr/>
          <p:nvPr/>
        </p:nvGrpSpPr>
        <p:grpSpPr>
          <a:xfrm>
            <a:off x="100130" y="3903136"/>
            <a:ext cx="1843588" cy="1108928"/>
            <a:chOff x="92670" y="3892522"/>
            <a:chExt cx="1843588" cy="1108928"/>
          </a:xfrm>
        </p:grpSpPr>
        <p:sp>
          <p:nvSpPr>
            <p:cNvPr id="17" name="Freeform 16">
              <a:extLst>
                <a:ext uri="{FF2B5EF4-FFF2-40B4-BE49-F238E27FC236}">
                  <a16:creationId xmlns:a16="http://schemas.microsoft.com/office/drawing/2014/main" id="{84F2A5B7-99AC-BD49-8594-6DAE464CF372}"/>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995F31-A398-C943-8027-FFECF81903AA}"/>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762E83-CF17-2247-AB0C-CDF3C02BC0D7}"/>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7A16E5-88F6-E34C-ADB8-42534BE72FC5}"/>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7822DD3-7A44-584E-8FDE-044968D0AF24}"/>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C0BCCA-D6DE-DD4E-8026-E1C841BE8CA7}"/>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8AED6F9-E6A3-EB4A-A55C-0740537659D6}"/>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44A5219-46D3-9D49-A8CC-36711F2BF6DB}"/>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628D6A-430F-AD46-B90A-8331A948822D}"/>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0B47CCF-EFB3-B44B-9884-4494451C2D72}"/>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A0D0CC0-B494-924D-8C7F-13E6CFA6A115}"/>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A103DE1-86D1-CC40-BC8E-F37870113828}"/>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85B7FDA-2A3D-5148-882C-7F5FD28C86D6}"/>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319DB66-4056-974A-B568-9BE51C46D6DB}"/>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D9D4266-26E2-A649-B58A-BBD393D3909A}"/>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5792925-8473-D74D-AD5F-C84AAB25EA9D}"/>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FFE52ED-3497-1048-86AD-9D9A6F52BF03}"/>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AE3BE6B-1DF9-664B-8C6A-831ED119861F}"/>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250767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AS - Section Header - Dark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00AF95-1FC8-274C-A784-F831F6B8647F}"/>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a:extLst>
              <a:ext uri="{FF2B5EF4-FFF2-40B4-BE49-F238E27FC236}">
                <a16:creationId xmlns:a16="http://schemas.microsoft.com/office/drawing/2014/main" id="{6BFF7639-E4DF-3741-90C7-2DFCD9D26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pic>
        <p:nvPicPr>
          <p:cNvPr id="6" name="Picture 5" descr="A picture containing clock, light, drawing&#10;&#10;Description automatically generated">
            <a:extLst>
              <a:ext uri="{FF2B5EF4-FFF2-40B4-BE49-F238E27FC236}">
                <a16:creationId xmlns:a16="http://schemas.microsoft.com/office/drawing/2014/main" id="{43AE3E76-C4CC-8245-858F-A891F08C3E5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061" r="33611" b="20040"/>
          <a:stretch/>
        </p:blipFill>
        <p:spPr>
          <a:xfrm>
            <a:off x="4561295" y="-6045"/>
            <a:ext cx="4582705" cy="5149545"/>
          </a:xfrm>
          <a:prstGeom prst="rect">
            <a:avLst/>
          </a:prstGeom>
        </p:spPr>
      </p:pic>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3"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8" name="TextBox 3">
            <a:extLst>
              <a:ext uri="{FF2B5EF4-FFF2-40B4-BE49-F238E27FC236}">
                <a16:creationId xmlns:a16="http://schemas.microsoft.com/office/drawing/2014/main" id="{EC0A23F0-4378-A14B-B987-EC746178DAE2}"/>
              </a:ext>
            </a:extLst>
          </p:cNvPr>
          <p:cNvSpPr txBox="1">
            <a:spLocks noChangeAspect="1"/>
          </p:cNvSpPr>
          <p:nvPr userDrawn="1"/>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261585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AS - Content with Imag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BA3B1AA2-50A5-4442-A897-3FD0C1BC19F0}"/>
              </a:ext>
            </a:extLst>
          </p:cNvPr>
          <p:cNvSpPr txBox="1"/>
          <p:nvPr/>
        </p:nvSpPr>
        <p:spPr>
          <a:xfrm>
            <a:off x="2230628" y="4679818"/>
            <a:ext cx="4673600" cy="297454"/>
          </a:xfrm>
          <a:prstGeom prst="rect">
            <a:avLst/>
          </a:prstGeom>
          <a:noFill/>
        </p:spPr>
        <p:txBody>
          <a:bodyPr wrap="square" rtlCol="0" anchor="ctr">
            <a:spAutoFit/>
          </a:bodyPr>
          <a:lstStyle/>
          <a:p>
            <a:pPr algn="ctr" defTabSz="243834"/>
            <a:r>
              <a:rPr lang="en-US" sz="1333" b="0" cap="all" spc="0" baseline="0" dirty="0">
                <a:solidFill>
                  <a:schemeClr val="bg1"/>
                </a:solidFill>
                <a:latin typeface="+mn-lt"/>
                <a:cs typeface="Arial" pitchFamily="34" charset="0"/>
              </a:rPr>
              <a:t>CONFIDENTIAL  •  DO NOT DISCLOSE</a:t>
            </a:r>
          </a:p>
        </p:txBody>
      </p:sp>
      <p:sp>
        <p:nvSpPr>
          <p:cNvPr id="17" name="Freeform 16">
            <a:extLst>
              <a:ext uri="{FF2B5EF4-FFF2-40B4-BE49-F238E27FC236}">
                <a16:creationId xmlns:a16="http://schemas.microsoft.com/office/drawing/2014/main" id="{B28BF588-A539-E84D-BAE7-8D1EE1761D7B}"/>
              </a:ext>
            </a:extLst>
          </p:cNvPr>
          <p:cNvSpPr/>
          <p:nvPr/>
        </p:nvSpPr>
        <p:spPr>
          <a:xfrm>
            <a:off x="3405809" y="-1"/>
            <a:ext cx="2724336" cy="4651514"/>
          </a:xfrm>
          <a:custGeom>
            <a:avLst/>
            <a:gdLst>
              <a:gd name="connsiteX0" fmla="*/ 2952243 w 3004957"/>
              <a:gd name="connsiteY0" fmla="*/ 0 h 5143500"/>
              <a:gd name="connsiteX1" fmla="*/ 3004957 w 3004957"/>
              <a:gd name="connsiteY1" fmla="*/ 0 h 5143500"/>
              <a:gd name="connsiteX2" fmla="*/ 52714 w 3004957"/>
              <a:gd name="connsiteY2" fmla="*/ 5143500 h 5143500"/>
              <a:gd name="connsiteX3" fmla="*/ 0 w 3004957"/>
              <a:gd name="connsiteY3" fmla="*/ 5143500 h 5143500"/>
              <a:gd name="connsiteX4" fmla="*/ 2952243 w 30049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957" h="5143500">
                <a:moveTo>
                  <a:pt x="2952243" y="0"/>
                </a:moveTo>
                <a:lnTo>
                  <a:pt x="3004957" y="0"/>
                </a:lnTo>
                <a:lnTo>
                  <a:pt x="52714" y="5143500"/>
                </a:lnTo>
                <a:lnTo>
                  <a:pt x="0" y="5143500"/>
                </a:lnTo>
                <a:lnTo>
                  <a:pt x="2952243" y="0"/>
                </a:lnTo>
                <a:close/>
              </a:path>
            </a:pathLst>
          </a:custGeom>
          <a:gradFill flip="none" rotWithShape="1">
            <a:gsLst>
              <a:gs pos="30000">
                <a:srgbClr val="3D5AAE"/>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id="{69FD8B09-C03A-1F47-8E8E-7F5B82C66987}"/>
              </a:ext>
            </a:extLst>
          </p:cNvPr>
          <p:cNvSpPr>
            <a:spLocks noGrp="1"/>
          </p:cNvSpPr>
          <p:nvPr>
            <p:ph type="body" sz="quarter" idx="11"/>
          </p:nvPr>
        </p:nvSpPr>
        <p:spPr>
          <a:xfrm>
            <a:off x="5394152" y="1751961"/>
            <a:ext cx="3357562" cy="1022310"/>
          </a:xfrm>
        </p:spPr>
        <p:txBody>
          <a:bodyPr/>
          <a:lstStyle>
            <a:lvl1pPr marL="0" indent="0">
              <a:buNone/>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
        <p:nvSpPr>
          <p:cNvPr id="7" name="Picture Placeholder 2">
            <a:extLst>
              <a:ext uri="{FF2B5EF4-FFF2-40B4-BE49-F238E27FC236}">
                <a16:creationId xmlns:a16="http://schemas.microsoft.com/office/drawing/2014/main" id="{2A0DCB78-264D-144D-A952-10F81BCE055A}"/>
              </a:ext>
            </a:extLst>
          </p:cNvPr>
          <p:cNvSpPr>
            <a:spLocks noGrp="1"/>
          </p:cNvSpPr>
          <p:nvPr>
            <p:ph type="pic" sz="quarter" idx="12"/>
          </p:nvPr>
        </p:nvSpPr>
        <p:spPr>
          <a:xfrm>
            <a:off x="-7058" y="-1"/>
            <a:ext cx="6081885" cy="4654853"/>
          </a:xfrm>
          <a:custGeom>
            <a:avLst/>
            <a:gdLst>
              <a:gd name="connsiteX0" fmla="*/ 0 w 3125788"/>
              <a:gd name="connsiteY0" fmla="*/ 5143500 h 5143500"/>
              <a:gd name="connsiteX1" fmla="*/ 781447 w 3125788"/>
              <a:gd name="connsiteY1" fmla="*/ 0 h 5143500"/>
              <a:gd name="connsiteX2" fmla="*/ 2344341 w 3125788"/>
              <a:gd name="connsiteY2" fmla="*/ 0 h 5143500"/>
              <a:gd name="connsiteX3" fmla="*/ 3125788 w 3125788"/>
              <a:gd name="connsiteY3" fmla="*/ 5143500 h 5143500"/>
              <a:gd name="connsiteX4" fmla="*/ 0 w 3125788"/>
              <a:gd name="connsiteY4" fmla="*/ 5143500 h 5143500"/>
              <a:gd name="connsiteX0" fmla="*/ 0 w 6074828"/>
              <a:gd name="connsiteY0" fmla="*/ 5143500 h 5143500"/>
              <a:gd name="connsiteX1" fmla="*/ 781447 w 6074828"/>
              <a:gd name="connsiteY1" fmla="*/ 0 h 5143500"/>
              <a:gd name="connsiteX2" fmla="*/ 6074828 w 6074828"/>
              <a:gd name="connsiteY2" fmla="*/ 0 h 5143500"/>
              <a:gd name="connsiteX3" fmla="*/ 3125788 w 6074828"/>
              <a:gd name="connsiteY3" fmla="*/ 5143500 h 5143500"/>
              <a:gd name="connsiteX4" fmla="*/ 0 w 6074828"/>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132845 w 6081885"/>
              <a:gd name="connsiteY3" fmla="*/ 5143500 h 5143500"/>
              <a:gd name="connsiteX4" fmla="*/ 7057 w 6081885"/>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397888 w 6081885"/>
              <a:gd name="connsiteY3" fmla="*/ 4653170 h 5143500"/>
              <a:gd name="connsiteX4" fmla="*/ 7057 w 6081885"/>
              <a:gd name="connsiteY4" fmla="*/ 5143500 h 5143500"/>
              <a:gd name="connsiteX0" fmla="*/ 7057 w 6081885"/>
              <a:gd name="connsiteY0" fmla="*/ 4659796 h 4659796"/>
              <a:gd name="connsiteX1" fmla="*/ 0 w 6081885"/>
              <a:gd name="connsiteY1" fmla="*/ 0 h 4659796"/>
              <a:gd name="connsiteX2" fmla="*/ 6081885 w 6081885"/>
              <a:gd name="connsiteY2" fmla="*/ 0 h 4659796"/>
              <a:gd name="connsiteX3" fmla="*/ 3397888 w 6081885"/>
              <a:gd name="connsiteY3" fmla="*/ 4653170 h 4659796"/>
              <a:gd name="connsiteX4" fmla="*/ 7057 w 6081885"/>
              <a:gd name="connsiteY4" fmla="*/ 4659796 h 4659796"/>
              <a:gd name="connsiteX0" fmla="*/ 7057 w 6081885"/>
              <a:gd name="connsiteY0" fmla="*/ 4659796 h 4659796"/>
              <a:gd name="connsiteX1" fmla="*/ 0 w 6081885"/>
              <a:gd name="connsiteY1" fmla="*/ 0 h 4659796"/>
              <a:gd name="connsiteX2" fmla="*/ 6081885 w 6081885"/>
              <a:gd name="connsiteY2" fmla="*/ 0 h 4659796"/>
              <a:gd name="connsiteX3" fmla="*/ 3402831 w 6081885"/>
              <a:gd name="connsiteY3" fmla="*/ 4653170 h 4659796"/>
              <a:gd name="connsiteX4" fmla="*/ 7057 w 6081885"/>
              <a:gd name="connsiteY4" fmla="*/ 4659796 h 4659796"/>
              <a:gd name="connsiteX0" fmla="*/ 2114 w 6081885"/>
              <a:gd name="connsiteY0" fmla="*/ 4654853 h 4654853"/>
              <a:gd name="connsiteX1" fmla="*/ 0 w 6081885"/>
              <a:gd name="connsiteY1" fmla="*/ 0 h 4654853"/>
              <a:gd name="connsiteX2" fmla="*/ 6081885 w 6081885"/>
              <a:gd name="connsiteY2" fmla="*/ 0 h 4654853"/>
              <a:gd name="connsiteX3" fmla="*/ 3402831 w 6081885"/>
              <a:gd name="connsiteY3" fmla="*/ 4653170 h 4654853"/>
              <a:gd name="connsiteX4" fmla="*/ 2114 w 6081885"/>
              <a:gd name="connsiteY4" fmla="*/ 4654853 h 4654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885" h="4654853">
                <a:moveTo>
                  <a:pt x="2114" y="4654853"/>
                </a:moveTo>
                <a:cubicBezTo>
                  <a:pt x="-238" y="2940353"/>
                  <a:pt x="2352" y="1714500"/>
                  <a:pt x="0" y="0"/>
                </a:cubicBezTo>
                <a:lnTo>
                  <a:pt x="6081885" y="0"/>
                </a:lnTo>
                <a:lnTo>
                  <a:pt x="3402831" y="4653170"/>
                </a:lnTo>
                <a:lnTo>
                  <a:pt x="2114" y="4654853"/>
                </a:lnTo>
                <a:close/>
              </a:path>
            </a:pathLst>
          </a:custGeom>
        </p:spPr>
        <p:txBody>
          <a:bodyPr/>
          <a:lstStyle/>
          <a:p>
            <a:endParaRPr lang="en-US"/>
          </a:p>
        </p:txBody>
      </p:sp>
    </p:spTree>
    <p:custDataLst>
      <p:tags r:id="rId1"/>
    </p:custDataLst>
    <p:extLst>
      <p:ext uri="{BB962C8B-B14F-4D97-AF65-F5344CB8AC3E}">
        <p14:creationId xmlns:p14="http://schemas.microsoft.com/office/powerpoint/2010/main" val="424646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AS - Blue Backgroun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968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AS - Image Only - White">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27EE352-7D2C-A441-A898-DDF88FC2D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1892" y="4758271"/>
            <a:ext cx="558779" cy="230961"/>
          </a:xfrm>
          <a:prstGeom prst="rect">
            <a:avLst/>
          </a:prstGeom>
        </p:spPr>
      </p:pic>
      <p:sp>
        <p:nvSpPr>
          <p:cNvPr id="4" name="TextBox 4">
            <a:extLst>
              <a:ext uri="{FF2B5EF4-FFF2-40B4-BE49-F238E27FC236}">
                <a16:creationId xmlns:a16="http://schemas.microsoft.com/office/drawing/2014/main" id="{FC61EEC8-0C67-4E4B-96F0-B7FBDEF4618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204266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S - Black Backgroun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1AFB0-E8BA-6E40-9F47-B58679E16989}"/>
              </a:ext>
            </a:extLst>
          </p:cNvPr>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CC8A4CC-C6DD-674E-9755-C2307DA101AD}"/>
              </a:ext>
            </a:extLst>
          </p:cNvPr>
          <p:cNvGrpSpPr/>
          <p:nvPr/>
        </p:nvGrpSpPr>
        <p:grpSpPr>
          <a:xfrm>
            <a:off x="8427835" y="4765184"/>
            <a:ext cx="526892" cy="220528"/>
            <a:chOff x="6145213" y="4384676"/>
            <a:chExt cx="1582738" cy="649287"/>
          </a:xfrm>
          <a:solidFill>
            <a:schemeClr val="bg2">
              <a:lumMod val="50000"/>
            </a:schemeClr>
          </a:solidFill>
        </p:grpSpPr>
        <p:sp>
          <p:nvSpPr>
            <p:cNvPr id="5" name="Freeform 6">
              <a:extLst>
                <a:ext uri="{FF2B5EF4-FFF2-40B4-BE49-F238E27FC236}">
                  <a16:creationId xmlns:a16="http://schemas.microsoft.com/office/drawing/2014/main" id="{FC0936E0-05D4-D944-94E4-FBA36E861837}"/>
                </a:ext>
              </a:extLst>
            </p:cNvPr>
            <p:cNvSpPr>
              <a:spLocks/>
            </p:cNvSpPr>
            <p:nvPr/>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E5ACFC61-8225-8F4F-A539-DCE60FEB039A}"/>
                </a:ext>
              </a:extLst>
            </p:cNvPr>
            <p:cNvSpPr>
              <a:spLocks noEditPoints="1"/>
            </p:cNvSpPr>
            <p:nvPr/>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AB029620-52DD-C540-9F66-FD8586A661D7}"/>
                </a:ext>
              </a:extLst>
            </p:cNvPr>
            <p:cNvSpPr>
              <a:spLocks/>
            </p:cNvSpPr>
            <p:nvPr/>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F2C8F16-8DA0-6A49-A6A6-F8C208B72416}"/>
                </a:ext>
              </a:extLst>
            </p:cNvPr>
            <p:cNvSpPr>
              <a:spLocks/>
            </p:cNvSpPr>
            <p:nvPr/>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3F51FBB3-DAAD-0546-AF4C-840293C90D95}"/>
                </a:ext>
              </a:extLst>
            </p:cNvPr>
            <p:cNvSpPr>
              <a:spLocks/>
            </p:cNvSpPr>
            <p:nvPr/>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ED4644BB-791F-6241-8C89-AFA3C1325C38}"/>
                </a:ext>
              </a:extLst>
            </p:cNvPr>
            <p:cNvSpPr>
              <a:spLocks noEditPoints="1"/>
            </p:cNvSpPr>
            <p:nvPr/>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2DAE9313-7E29-324E-B411-25184A85F9E3}"/>
                </a:ext>
              </a:extLst>
            </p:cNvPr>
            <p:cNvSpPr>
              <a:spLocks noEditPoints="1"/>
            </p:cNvSpPr>
            <p:nvPr/>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TextBox 3">
            <a:extLst>
              <a:ext uri="{FF2B5EF4-FFF2-40B4-BE49-F238E27FC236}">
                <a16:creationId xmlns:a16="http://schemas.microsoft.com/office/drawing/2014/main" id="{ACAC6727-2088-4147-A38A-47850B89BAF6}"/>
              </a:ext>
            </a:extLst>
          </p:cNvPr>
          <p:cNvSpPr txBox="1">
            <a:spLocks noChangeAspect="1"/>
          </p:cNvSpPr>
          <p:nvPr/>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31726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losing SA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7"/>
            <a:ext cx="9144000" cy="52173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376653" y="1793688"/>
            <a:ext cx="6390694" cy="1556124"/>
          </a:xfrm>
        </p:spPr>
        <p:txBody>
          <a:bodyPr anchor="ctr">
            <a:normAutofit/>
          </a:bodyPr>
          <a:lstStyle>
            <a:lvl1pPr marL="0" indent="0" algn="ctr">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
        <p:nvSpPr>
          <p:cNvPr id="2" name="TextBox 1">
            <a:extLst>
              <a:ext uri="{FF2B5EF4-FFF2-40B4-BE49-F238E27FC236}">
                <a16:creationId xmlns:a16="http://schemas.microsoft.com/office/drawing/2014/main" id="{503DB4AB-A9DE-4660-939A-CBDF75AC178E}"/>
              </a:ext>
            </a:extLst>
          </p:cNvPr>
          <p:cNvSpPr txBox="1"/>
          <p:nvPr/>
        </p:nvSpPr>
        <p:spPr>
          <a:xfrm>
            <a:off x="4078010" y="4138459"/>
            <a:ext cx="1009314" cy="400110"/>
          </a:xfrm>
          <a:prstGeom prst="rect">
            <a:avLst/>
          </a:prstGeom>
          <a:noFill/>
        </p:spPr>
        <p:txBody>
          <a:bodyPr wrap="none" rtlCol="0">
            <a:spAutoFit/>
          </a:bodyPr>
          <a:lstStyle/>
          <a:p>
            <a:pPr algn="ctr"/>
            <a:r>
              <a:rPr lang="en-US" sz="2000" dirty="0">
                <a:solidFill>
                  <a:schemeClr val="bg1"/>
                </a:solidFill>
                <a:latin typeface="+mj-lt"/>
              </a:rPr>
              <a:t>sas.com</a:t>
            </a:r>
          </a:p>
        </p:txBody>
      </p:sp>
    </p:spTree>
    <p:custDataLst>
      <p:tags r:id="rId1"/>
    </p:custDataLst>
    <p:extLst>
      <p:ext uri="{BB962C8B-B14F-4D97-AF65-F5344CB8AC3E}">
        <p14:creationId xmlns:p14="http://schemas.microsoft.com/office/powerpoint/2010/main" val="42737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424739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S - Title &amp; Subtitle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100290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S - 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68589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S - Comparison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EFE90ADF-F9C8-471B-A694-7C0B48436B41}"/>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21673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S - Content with Caption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E60C6F-E980-EE42-AE99-4BF9E126C012}"/>
              </a:ext>
            </a:extLst>
          </p:cNvPr>
          <p:cNvSpPr/>
          <p:nvPr/>
        </p:nvSpPr>
        <p:spPr>
          <a:xfrm>
            <a:off x="0" y="0"/>
            <a:ext cx="3127248" cy="5143500"/>
          </a:xfrm>
          <a:prstGeom prst="rect">
            <a:avLst/>
          </a:prstGeom>
          <a:gradFill flip="none" rotWithShape="1">
            <a:gsLst>
              <a:gs pos="0">
                <a:schemeClr val="tx2">
                  <a:lumMod val="90000"/>
                  <a:lumOff val="10000"/>
                </a:schemeClr>
              </a:gs>
              <a:gs pos="100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2F2FC9C-401F-5C4C-88BC-0A45460C4F9C}"/>
              </a:ext>
            </a:extLst>
          </p:cNvPr>
          <p:cNvSpPr>
            <a:spLocks noGrp="1"/>
          </p:cNvSpPr>
          <p:nvPr>
            <p:ph type="title" hasCustomPrompt="1"/>
          </p:nvPr>
        </p:nvSpPr>
        <p:spPr>
          <a:xfrm>
            <a:off x="0" y="228887"/>
            <a:ext cx="3127248" cy="341632"/>
          </a:xfrm>
        </p:spPr>
        <p:txBody>
          <a:bodyPr lIns="91440" rIns="91440" anchor="t" anchorCtr="0">
            <a:spAutoFit/>
          </a:bodyPr>
          <a:lstStyle>
            <a:lvl1pPr algn="ctr" defTabSz="182880">
              <a:spcBef>
                <a:spcPts val="0"/>
              </a:spcBef>
              <a:defRPr sz="1800" baseline="0">
                <a:solidFill>
                  <a:schemeClr val="accent1">
                    <a:lumMod val="60000"/>
                    <a:lumOff val="40000"/>
                  </a:schemeClr>
                </a:solidFill>
                <a:effectLst/>
                <a:latin typeface="+mj-lt"/>
              </a:defRPr>
            </a:lvl1pPr>
          </a:lstStyle>
          <a:p>
            <a:r>
              <a:rPr lang="en-US" dirty="0"/>
              <a:t>Click to add title</a:t>
            </a:r>
          </a:p>
        </p:txBody>
      </p:sp>
      <p:sp>
        <p:nvSpPr>
          <p:cNvPr id="4" name="Text Placeholder 4">
            <a:extLst>
              <a:ext uri="{FF2B5EF4-FFF2-40B4-BE49-F238E27FC236}">
                <a16:creationId xmlns:a16="http://schemas.microsoft.com/office/drawing/2014/main" id="{0ADB52DD-F50B-834D-99B3-5D1C55A9E47D}"/>
              </a:ext>
            </a:extLst>
          </p:cNvPr>
          <p:cNvSpPr>
            <a:spLocks noGrp="1"/>
          </p:cNvSpPr>
          <p:nvPr>
            <p:ph type="body" sz="quarter" idx="13" hasCustomPrompt="1"/>
          </p:nvPr>
        </p:nvSpPr>
        <p:spPr>
          <a:xfrm>
            <a:off x="411480" y="996694"/>
            <a:ext cx="2304288" cy="615553"/>
          </a:xfrm>
        </p:spPr>
        <p:txBody>
          <a:bodyPr wrap="square" anchor="t" anchorCtr="0">
            <a:spAutoFit/>
          </a:bodyPr>
          <a:lstStyle>
            <a:lvl1pPr marL="0" indent="-182880" algn="l">
              <a:buFont typeface="Arial" pitchFamily="34" charset="0"/>
              <a:buNone/>
              <a:defRPr sz="2000" b="0" cap="none" baseline="0">
                <a:solidFill>
                  <a:schemeClr val="bg1">
                    <a:lumMod val="85000"/>
                  </a:schemeClr>
                </a:solidFill>
                <a:effectLst/>
                <a:latin typeface="+mn-lt"/>
              </a:defRPr>
            </a:lvl1pPr>
          </a:lstStyle>
          <a:p>
            <a:pPr lvl="0"/>
            <a:r>
              <a:rPr lang="en-US"/>
              <a:t>Click to edit caption text</a:t>
            </a:r>
          </a:p>
        </p:txBody>
      </p:sp>
      <p:sp>
        <p:nvSpPr>
          <p:cNvPr id="6" name="Text Placeholder 2">
            <a:extLst>
              <a:ext uri="{FF2B5EF4-FFF2-40B4-BE49-F238E27FC236}">
                <a16:creationId xmlns:a16="http://schemas.microsoft.com/office/drawing/2014/main" id="{AC4D2804-3DAD-EE40-936A-43F13F80C8DF}"/>
              </a:ext>
            </a:extLst>
          </p:cNvPr>
          <p:cNvSpPr>
            <a:spLocks noGrp="1"/>
          </p:cNvSpPr>
          <p:nvPr>
            <p:ph type="body" sz="quarter" idx="11" hasCustomPrompt="1"/>
          </p:nvPr>
        </p:nvSpPr>
        <p:spPr>
          <a:xfrm>
            <a:off x="3127248" y="637660"/>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lumMod val="60000"/>
                    <a:lumOff val="40000"/>
                  </a:schemeClr>
                </a:solidFill>
                <a:effectLst/>
                <a:latin typeface="+mj-lt"/>
              </a:defRPr>
            </a:lvl1pPr>
          </a:lstStyle>
          <a:p>
            <a:pPr lvl="0"/>
            <a:r>
              <a:rPr lang="en-US"/>
              <a:t>Click to add subtitle</a:t>
            </a:r>
          </a:p>
        </p:txBody>
      </p:sp>
      <p:sp>
        <p:nvSpPr>
          <p:cNvPr id="7" name="Content Placeholder 3">
            <a:extLst>
              <a:ext uri="{FF2B5EF4-FFF2-40B4-BE49-F238E27FC236}">
                <a16:creationId xmlns:a16="http://schemas.microsoft.com/office/drawing/2014/main" id="{6A0DAF33-5110-D340-8044-FA8F4990F845}"/>
              </a:ext>
            </a:extLst>
          </p:cNvPr>
          <p:cNvSpPr>
            <a:spLocks noGrp="1"/>
          </p:cNvSpPr>
          <p:nvPr>
            <p:ph sz="quarter" idx="15" hasCustomPrompt="1"/>
          </p:nvPr>
        </p:nvSpPr>
        <p:spPr>
          <a:xfrm>
            <a:off x="3127248" y="920337"/>
            <a:ext cx="6016752" cy="4215653"/>
          </a:xfrm>
        </p:spPr>
        <p:txBody>
          <a:bodyPr wrap="square" lIns="365760" rIns="274320" bIns="91440" anchor="t" anchorCtr="0">
            <a:normAutofit/>
          </a:bodyPr>
          <a:lstStyle>
            <a:lvl1pPr>
              <a:buClr>
                <a:schemeClr val="bg2"/>
              </a:buClr>
              <a:defRPr sz="2000" baseline="0">
                <a:solidFill>
                  <a:schemeClr val="bg1"/>
                </a:solidFill>
              </a:defRPr>
            </a:lvl1pPr>
            <a:lvl2pPr>
              <a:buClr>
                <a:schemeClr val="bg2"/>
              </a:buClr>
              <a:defRPr baseline="0">
                <a:solidFill>
                  <a:schemeClr val="bg1">
                    <a:lumMod val="75000"/>
                  </a:schemeClr>
                </a:solidFill>
              </a:defRPr>
            </a:lvl2pPr>
            <a:lvl3pPr>
              <a:buClr>
                <a:schemeClr val="bg2"/>
              </a:buClr>
              <a:defRPr baseline="0">
                <a:solidFill>
                  <a:schemeClr val="bg1">
                    <a:lumMod val="75000"/>
                  </a:schemeClr>
                </a:solidFill>
              </a:defRPr>
            </a:lvl3pPr>
            <a:lvl4pPr>
              <a:defRPr baseline="0"/>
            </a:lvl4pPr>
            <a:lvl5pPr>
              <a:defRPr baseline="0"/>
            </a:lvl5pPr>
          </a:lstStyle>
          <a:p>
            <a:pPr lvl="0"/>
            <a:r>
              <a:rPr lang="en-US"/>
              <a:t>Click to add text or click an icon to add other content types.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841ED34-FEB5-C146-83AC-389AC6CD9768}"/>
              </a:ext>
            </a:extLst>
          </p:cNvPr>
          <p:cNvSpPr>
            <a:spLocks noGrp="1"/>
          </p:cNvSpPr>
          <p:nvPr>
            <p:ph type="body" sz="quarter" idx="16" hasCustomPrompt="1"/>
          </p:nvPr>
        </p:nvSpPr>
        <p:spPr>
          <a:xfrm>
            <a:off x="3127375" y="228887"/>
            <a:ext cx="6016625" cy="409575"/>
          </a:xfrm>
        </p:spPr>
        <p:txBody>
          <a:bodyPr>
            <a:noAutofit/>
          </a:bodyPr>
          <a:lstStyle>
            <a:lvl1pPr marL="0" indent="0" algn="ctr">
              <a:buNone/>
              <a:defRPr sz="2800" b="1">
                <a:latin typeface="+mn-lt"/>
              </a:defRPr>
            </a:lvl1pPr>
          </a:lstStyle>
          <a:p>
            <a:pPr lvl="0"/>
            <a:r>
              <a:rPr lang="en-US"/>
              <a:t>Click to add title</a:t>
            </a:r>
          </a:p>
        </p:txBody>
      </p:sp>
      <p:grpSp>
        <p:nvGrpSpPr>
          <p:cNvPr id="16" name="Group 15">
            <a:extLst>
              <a:ext uri="{FF2B5EF4-FFF2-40B4-BE49-F238E27FC236}">
                <a16:creationId xmlns:a16="http://schemas.microsoft.com/office/drawing/2014/main" id="{9E23137D-5031-B540-810B-5B5014DDB875}"/>
              </a:ext>
            </a:extLst>
          </p:cNvPr>
          <p:cNvGrpSpPr/>
          <p:nvPr/>
        </p:nvGrpSpPr>
        <p:grpSpPr>
          <a:xfrm>
            <a:off x="100130" y="3903136"/>
            <a:ext cx="1843588" cy="1108928"/>
            <a:chOff x="92670" y="3892522"/>
            <a:chExt cx="1843588" cy="1108928"/>
          </a:xfrm>
        </p:grpSpPr>
        <p:sp>
          <p:nvSpPr>
            <p:cNvPr id="17" name="Freeform 16">
              <a:extLst>
                <a:ext uri="{FF2B5EF4-FFF2-40B4-BE49-F238E27FC236}">
                  <a16:creationId xmlns:a16="http://schemas.microsoft.com/office/drawing/2014/main" id="{84F2A5B7-99AC-BD49-8594-6DAE464CF372}"/>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995F31-A398-C943-8027-FFECF81903AA}"/>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762E83-CF17-2247-AB0C-CDF3C02BC0D7}"/>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7A16E5-88F6-E34C-ADB8-42534BE72FC5}"/>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7822DD3-7A44-584E-8FDE-044968D0AF24}"/>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C0BCCA-D6DE-DD4E-8026-E1C841BE8CA7}"/>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8AED6F9-E6A3-EB4A-A55C-0740537659D6}"/>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44A5219-46D3-9D49-A8CC-36711F2BF6DB}"/>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628D6A-430F-AD46-B90A-8331A948822D}"/>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0B47CCF-EFB3-B44B-9884-4494451C2D72}"/>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A0D0CC0-B494-924D-8C7F-13E6CFA6A115}"/>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A103DE1-86D1-CC40-BC8E-F37870113828}"/>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85B7FDA-2A3D-5148-882C-7F5FD28C86D6}"/>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319DB66-4056-974A-B568-9BE51C46D6DB}"/>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D9D4266-26E2-A649-B58A-BBD393D3909A}"/>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5792925-8473-D74D-AD5F-C84AAB25EA9D}"/>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FFE52ED-3497-1048-86AD-9D9A6F52BF03}"/>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AE3BE6B-1DF9-664B-8C6A-831ED119861F}"/>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331322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S - Content with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D6492C8-F2B6-994C-93E7-13EF75C493AC}"/>
              </a:ext>
            </a:extLst>
          </p:cNvPr>
          <p:cNvSpPr>
            <a:spLocks noGrp="1"/>
          </p:cNvSpPr>
          <p:nvPr>
            <p:ph type="body" sz="quarter" idx="11"/>
          </p:nvPr>
        </p:nvSpPr>
        <p:spPr>
          <a:xfrm>
            <a:off x="5394152" y="1751961"/>
            <a:ext cx="3357562" cy="1022310"/>
          </a:xfrm>
        </p:spPr>
        <p:txBody>
          <a:bodyPr/>
          <a:lstStyle>
            <a:lvl1pPr marL="0" indent="0">
              <a:buNone/>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
        <p:nvSpPr>
          <p:cNvPr id="17" name="Freeform 16">
            <a:extLst>
              <a:ext uri="{FF2B5EF4-FFF2-40B4-BE49-F238E27FC236}">
                <a16:creationId xmlns:a16="http://schemas.microsoft.com/office/drawing/2014/main" id="{B28BF588-A539-E84D-BAE7-8D1EE1761D7B}"/>
              </a:ext>
            </a:extLst>
          </p:cNvPr>
          <p:cNvSpPr/>
          <p:nvPr/>
        </p:nvSpPr>
        <p:spPr>
          <a:xfrm>
            <a:off x="3125188" y="-1"/>
            <a:ext cx="3004957" cy="5143500"/>
          </a:xfrm>
          <a:custGeom>
            <a:avLst/>
            <a:gdLst>
              <a:gd name="connsiteX0" fmla="*/ 2952243 w 3004957"/>
              <a:gd name="connsiteY0" fmla="*/ 0 h 5143500"/>
              <a:gd name="connsiteX1" fmla="*/ 3004957 w 3004957"/>
              <a:gd name="connsiteY1" fmla="*/ 0 h 5143500"/>
              <a:gd name="connsiteX2" fmla="*/ 52714 w 3004957"/>
              <a:gd name="connsiteY2" fmla="*/ 5143500 h 5143500"/>
              <a:gd name="connsiteX3" fmla="*/ 0 w 3004957"/>
              <a:gd name="connsiteY3" fmla="*/ 5143500 h 5143500"/>
              <a:gd name="connsiteX4" fmla="*/ 2952243 w 30049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957" h="5143500">
                <a:moveTo>
                  <a:pt x="2952243" y="0"/>
                </a:moveTo>
                <a:lnTo>
                  <a:pt x="3004957" y="0"/>
                </a:lnTo>
                <a:lnTo>
                  <a:pt x="52714" y="5143500"/>
                </a:lnTo>
                <a:lnTo>
                  <a:pt x="0" y="5143500"/>
                </a:lnTo>
                <a:lnTo>
                  <a:pt x="2952243" y="0"/>
                </a:lnTo>
                <a:close/>
              </a:path>
            </a:pathLst>
          </a:custGeom>
          <a:gradFill flip="none" rotWithShape="1">
            <a:gsLst>
              <a:gs pos="30000">
                <a:srgbClr val="3D5AAE"/>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2E8F94DC-1ACF-544C-BF1F-4C5126BC46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6" name="TextBox 4">
            <a:extLst>
              <a:ext uri="{FF2B5EF4-FFF2-40B4-BE49-F238E27FC236}">
                <a16:creationId xmlns:a16="http://schemas.microsoft.com/office/drawing/2014/main" id="{310B4187-0EBC-5A45-8561-21E3AF78A755}"/>
              </a:ext>
            </a:extLst>
          </p:cNvPr>
          <p:cNvSpPr txBox="1"/>
          <p:nvPr userDrawn="1"/>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
        <p:nvSpPr>
          <p:cNvPr id="3" name="Picture Placeholder 2">
            <a:extLst>
              <a:ext uri="{FF2B5EF4-FFF2-40B4-BE49-F238E27FC236}">
                <a16:creationId xmlns:a16="http://schemas.microsoft.com/office/drawing/2014/main" id="{9290C0E4-ECBA-5946-9BAC-DC37C672894D}"/>
              </a:ext>
            </a:extLst>
          </p:cNvPr>
          <p:cNvSpPr>
            <a:spLocks noGrp="1"/>
          </p:cNvSpPr>
          <p:nvPr>
            <p:ph type="pic" sz="quarter" idx="12"/>
          </p:nvPr>
        </p:nvSpPr>
        <p:spPr>
          <a:xfrm>
            <a:off x="-7058" y="0"/>
            <a:ext cx="6081885" cy="5143500"/>
          </a:xfrm>
          <a:custGeom>
            <a:avLst/>
            <a:gdLst>
              <a:gd name="connsiteX0" fmla="*/ 0 w 3125788"/>
              <a:gd name="connsiteY0" fmla="*/ 5143500 h 5143500"/>
              <a:gd name="connsiteX1" fmla="*/ 781447 w 3125788"/>
              <a:gd name="connsiteY1" fmla="*/ 0 h 5143500"/>
              <a:gd name="connsiteX2" fmla="*/ 2344341 w 3125788"/>
              <a:gd name="connsiteY2" fmla="*/ 0 h 5143500"/>
              <a:gd name="connsiteX3" fmla="*/ 3125788 w 3125788"/>
              <a:gd name="connsiteY3" fmla="*/ 5143500 h 5143500"/>
              <a:gd name="connsiteX4" fmla="*/ 0 w 3125788"/>
              <a:gd name="connsiteY4" fmla="*/ 5143500 h 5143500"/>
              <a:gd name="connsiteX0" fmla="*/ 0 w 6074828"/>
              <a:gd name="connsiteY0" fmla="*/ 5143500 h 5143500"/>
              <a:gd name="connsiteX1" fmla="*/ 781447 w 6074828"/>
              <a:gd name="connsiteY1" fmla="*/ 0 h 5143500"/>
              <a:gd name="connsiteX2" fmla="*/ 6074828 w 6074828"/>
              <a:gd name="connsiteY2" fmla="*/ 0 h 5143500"/>
              <a:gd name="connsiteX3" fmla="*/ 3125788 w 6074828"/>
              <a:gd name="connsiteY3" fmla="*/ 5143500 h 5143500"/>
              <a:gd name="connsiteX4" fmla="*/ 0 w 6074828"/>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132845 w 6081885"/>
              <a:gd name="connsiteY3" fmla="*/ 5143500 h 5143500"/>
              <a:gd name="connsiteX4" fmla="*/ 7057 w 608188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885" h="5143500">
                <a:moveTo>
                  <a:pt x="7057" y="5143500"/>
                </a:moveTo>
                <a:cubicBezTo>
                  <a:pt x="4705" y="3429000"/>
                  <a:pt x="2352" y="1714500"/>
                  <a:pt x="0" y="0"/>
                </a:cubicBezTo>
                <a:lnTo>
                  <a:pt x="6081885" y="0"/>
                </a:lnTo>
                <a:lnTo>
                  <a:pt x="3132845" y="5143500"/>
                </a:lnTo>
                <a:lnTo>
                  <a:pt x="7057" y="5143500"/>
                </a:lnTo>
                <a:close/>
              </a:path>
            </a:pathLst>
          </a:custGeom>
        </p:spPr>
        <p:txBody>
          <a:bodyPr/>
          <a:lstStyle/>
          <a:p>
            <a:r>
              <a:rPr lang="en-US"/>
              <a:t>Click icon to add picture</a:t>
            </a:r>
          </a:p>
        </p:txBody>
      </p:sp>
    </p:spTree>
    <p:custDataLst>
      <p:tags r:id="rId1"/>
    </p:custDataLst>
    <p:extLst>
      <p:ext uri="{BB962C8B-B14F-4D97-AF65-F5344CB8AC3E}">
        <p14:creationId xmlns:p14="http://schemas.microsoft.com/office/powerpoint/2010/main" val="196901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AS - Blue Backgroun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484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50908C7C-E096-4B50-9AD8-7AF3F5E717F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81" name="Freeform 80">
            <a:extLst>
              <a:ext uri="{FF2B5EF4-FFF2-40B4-BE49-F238E27FC236}">
                <a16:creationId xmlns:a16="http://schemas.microsoft.com/office/drawing/2014/main" id="{28E9C9DB-EB60-FD4A-AB5D-86A6DDF93363}"/>
              </a:ext>
            </a:extLst>
          </p:cNvPr>
          <p:cNvSpPr/>
          <p:nvPr/>
        </p:nvSpPr>
        <p:spPr>
          <a:xfrm>
            <a:off x="6717170"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2DA3650-6307-5742-A8B7-F65D2E045EF9}"/>
              </a:ext>
            </a:extLst>
          </p:cNvPr>
          <p:cNvSpPr/>
          <p:nvPr/>
        </p:nvSpPr>
        <p:spPr>
          <a:xfrm>
            <a:off x="6966332"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D71E475-0C72-0A4B-9E83-D4F8682CCF9E}"/>
              </a:ext>
            </a:extLst>
          </p:cNvPr>
          <p:cNvSpPr/>
          <p:nvPr/>
        </p:nvSpPr>
        <p:spPr>
          <a:xfrm>
            <a:off x="7215493"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19E67ED-5612-6E4C-9FEB-97F8BF6D2FB2}"/>
              </a:ext>
            </a:extLst>
          </p:cNvPr>
          <p:cNvSpPr/>
          <p:nvPr/>
        </p:nvSpPr>
        <p:spPr>
          <a:xfrm>
            <a:off x="7464654"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F786CC9-2F25-734F-983E-AFCA587D626B}"/>
              </a:ext>
            </a:extLst>
          </p:cNvPr>
          <p:cNvSpPr/>
          <p:nvPr/>
        </p:nvSpPr>
        <p:spPr>
          <a:xfrm>
            <a:off x="6966332"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59F8CA0-60EE-8647-AF4F-6B77D6C4B963}"/>
              </a:ext>
            </a:extLst>
          </p:cNvPr>
          <p:cNvSpPr/>
          <p:nvPr/>
        </p:nvSpPr>
        <p:spPr>
          <a:xfrm>
            <a:off x="7464654"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02A52DA-8B8C-264F-877F-42F66B1C30F6}"/>
              </a:ext>
            </a:extLst>
          </p:cNvPr>
          <p:cNvSpPr/>
          <p:nvPr/>
        </p:nvSpPr>
        <p:spPr>
          <a:xfrm rot="16753102">
            <a:off x="7713703" y="329004"/>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2036A5F-121A-E149-BAB9-6E06E0E39343}"/>
              </a:ext>
            </a:extLst>
          </p:cNvPr>
          <p:cNvSpPr/>
          <p:nvPr/>
        </p:nvSpPr>
        <p:spPr>
          <a:xfrm>
            <a:off x="7464654"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CF0DED3-D5D0-CF4A-9C2B-7DFE2A602AEE}"/>
              </a:ext>
            </a:extLst>
          </p:cNvPr>
          <p:cNvSpPr/>
          <p:nvPr/>
        </p:nvSpPr>
        <p:spPr>
          <a:xfrm rot="16753102">
            <a:off x="7713706" y="578170"/>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5B174D9-5533-0241-B420-5CDE83187945}"/>
              </a:ext>
            </a:extLst>
          </p:cNvPr>
          <p:cNvSpPr/>
          <p:nvPr/>
        </p:nvSpPr>
        <p:spPr>
          <a:xfrm>
            <a:off x="7962977"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5E8A156-1317-3742-B05E-569311DF62A5}"/>
              </a:ext>
            </a:extLst>
          </p:cNvPr>
          <p:cNvSpPr/>
          <p:nvPr/>
        </p:nvSpPr>
        <p:spPr>
          <a:xfrm>
            <a:off x="8212138"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64574D-EFC6-364B-997D-3822C78B7DDA}"/>
              </a:ext>
            </a:extLst>
          </p:cNvPr>
          <p:cNvSpPr/>
          <p:nvPr/>
        </p:nvSpPr>
        <p:spPr>
          <a:xfrm>
            <a:off x="871046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E32684E-45ED-F540-B6E1-CA9A46C85404}"/>
              </a:ext>
            </a:extLst>
          </p:cNvPr>
          <p:cNvSpPr/>
          <p:nvPr/>
        </p:nvSpPr>
        <p:spPr>
          <a:xfrm>
            <a:off x="8461299"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AF9B900-34B5-D04E-A2B0-680BCAE79708}"/>
              </a:ext>
            </a:extLst>
          </p:cNvPr>
          <p:cNvSpPr/>
          <p:nvPr/>
        </p:nvSpPr>
        <p:spPr>
          <a:xfrm>
            <a:off x="8212138"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9BB02AA-00B1-4D4A-AFD8-68A4BE0B04FE}"/>
              </a:ext>
            </a:extLst>
          </p:cNvPr>
          <p:cNvSpPr/>
          <p:nvPr/>
        </p:nvSpPr>
        <p:spPr>
          <a:xfrm>
            <a:off x="8212138"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04F0CC8-D44B-AB45-AA17-D3AD761A08A8}"/>
              </a:ext>
            </a:extLst>
          </p:cNvPr>
          <p:cNvSpPr/>
          <p:nvPr/>
        </p:nvSpPr>
        <p:spPr>
          <a:xfrm>
            <a:off x="8461299"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73D5B2-17F9-3F4D-8BBE-C2EA05C60813}"/>
              </a:ext>
            </a:extLst>
          </p:cNvPr>
          <p:cNvSpPr/>
          <p:nvPr/>
        </p:nvSpPr>
        <p:spPr>
          <a:xfrm>
            <a:off x="8710461"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398E671-8204-9D4A-B924-0745B00504F1}"/>
              </a:ext>
            </a:extLst>
          </p:cNvPr>
          <p:cNvSpPr/>
          <p:nvPr/>
        </p:nvSpPr>
        <p:spPr>
          <a:xfrm>
            <a:off x="8212138"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042452-BCFC-5F46-ABEF-0923CA3AF459}"/>
              </a:ext>
            </a:extLst>
          </p:cNvPr>
          <p:cNvSpPr/>
          <p:nvPr/>
        </p:nvSpPr>
        <p:spPr>
          <a:xfrm>
            <a:off x="8212138" y="107645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351593-861B-E04C-B112-38D55ED1A2EE}"/>
              </a:ext>
            </a:extLst>
          </p:cNvPr>
          <p:cNvSpPr/>
          <p:nvPr/>
        </p:nvSpPr>
        <p:spPr>
          <a:xfrm>
            <a:off x="8698156" y="814990"/>
            <a:ext cx="124067" cy="124068"/>
          </a:xfrm>
          <a:custGeom>
            <a:avLst/>
            <a:gdLst>
              <a:gd name="connsiteX0" fmla="*/ 124068 w 124067"/>
              <a:gd name="connsiteY0" fmla="*/ 62034 h 124068"/>
              <a:gd name="connsiteX1" fmla="*/ 62034 w 124067"/>
              <a:gd name="connsiteY1" fmla="*/ 124069 h 124068"/>
              <a:gd name="connsiteX2" fmla="*/ 0 w 124067"/>
              <a:gd name="connsiteY2" fmla="*/ 62034 h 124068"/>
              <a:gd name="connsiteX3" fmla="*/ 62034 w 124067"/>
              <a:gd name="connsiteY3" fmla="*/ 0 h 124068"/>
              <a:gd name="connsiteX4" fmla="*/ 124068 w 124067"/>
              <a:gd name="connsiteY4" fmla="*/ 62034 h 12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7" h="124068">
                <a:moveTo>
                  <a:pt x="124068" y="62034"/>
                </a:moveTo>
                <a:cubicBezTo>
                  <a:pt x="124068" y="96295"/>
                  <a:pt x="96294" y="124069"/>
                  <a:pt x="62034" y="124069"/>
                </a:cubicBezTo>
                <a:cubicBezTo>
                  <a:pt x="27773" y="124069"/>
                  <a:pt x="0" y="96295"/>
                  <a:pt x="0" y="62034"/>
                </a:cubicBezTo>
                <a:cubicBezTo>
                  <a:pt x="0" y="27774"/>
                  <a:pt x="27773" y="0"/>
                  <a:pt x="62034" y="0"/>
                </a:cubicBezTo>
                <a:cubicBezTo>
                  <a:pt x="96294" y="0"/>
                  <a:pt x="124068" y="27774"/>
                  <a:pt x="124068" y="62034"/>
                </a:cubicBezTo>
                <a:close/>
              </a:path>
            </a:pathLst>
          </a:custGeom>
          <a:solidFill>
            <a:srgbClr val="5CB5FF">
              <a:alpha val="10000"/>
            </a:srgbClr>
          </a:solidFill>
          <a:ln w="205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3399C5D-791D-8C43-8239-04E408AB56AA}"/>
              </a:ext>
            </a:extLst>
          </p:cNvPr>
          <p:cNvSpPr/>
          <p:nvPr/>
        </p:nvSpPr>
        <p:spPr>
          <a:xfrm>
            <a:off x="7962977"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F779EA-6472-FF42-885F-A0B8DB934CC7}"/>
              </a:ext>
            </a:extLst>
          </p:cNvPr>
          <p:cNvSpPr/>
          <p:nvPr/>
        </p:nvSpPr>
        <p:spPr>
          <a:xfrm>
            <a:off x="7700999" y="66989"/>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C8CCAED-F8CD-AE4A-86B3-CF9C9523B962}"/>
              </a:ext>
            </a:extLst>
          </p:cNvPr>
          <p:cNvSpPr/>
          <p:nvPr/>
        </p:nvSpPr>
        <p:spPr>
          <a:xfrm>
            <a:off x="893450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7E879DF-EE44-AA45-AE05-DD5B4FA49205}"/>
              </a:ext>
            </a:extLst>
          </p:cNvPr>
          <p:cNvSpPr/>
          <p:nvPr/>
        </p:nvSpPr>
        <p:spPr>
          <a:xfrm>
            <a:off x="8934501"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85D0C28-DCE9-1946-93BF-94EBD76B7959}"/>
              </a:ext>
            </a:extLst>
          </p:cNvPr>
          <p:cNvSpPr/>
          <p:nvPr/>
        </p:nvSpPr>
        <p:spPr>
          <a:xfrm>
            <a:off x="1844259" y="4899787"/>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293133EB-DE7C-8D41-8FFA-DD26B577D8C1}"/>
              </a:ext>
            </a:extLst>
          </p:cNvPr>
          <p:cNvSpPr/>
          <p:nvPr/>
        </p:nvSpPr>
        <p:spPr>
          <a:xfrm>
            <a:off x="1595097"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550379-B92D-8241-B540-0627AA0A921B}"/>
              </a:ext>
            </a:extLst>
          </p:cNvPr>
          <p:cNvSpPr/>
          <p:nvPr/>
        </p:nvSpPr>
        <p:spPr>
          <a:xfrm>
            <a:off x="1345936"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C33ECA2F-821B-5F44-80D3-EA291967F056}"/>
              </a:ext>
            </a:extLst>
          </p:cNvPr>
          <p:cNvSpPr/>
          <p:nvPr/>
        </p:nvSpPr>
        <p:spPr>
          <a:xfrm>
            <a:off x="1096775"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DF4643A6-1BE6-854C-9B0E-F821AD1BA95B}"/>
              </a:ext>
            </a:extLst>
          </p:cNvPr>
          <p:cNvSpPr/>
          <p:nvPr/>
        </p:nvSpPr>
        <p:spPr>
          <a:xfrm>
            <a:off x="1096775"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EE82805-A90B-A042-95FE-EDAEC75607FC}"/>
              </a:ext>
            </a:extLst>
          </p:cNvPr>
          <p:cNvSpPr/>
          <p:nvPr/>
        </p:nvSpPr>
        <p:spPr>
          <a:xfrm>
            <a:off x="847614"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E0F43706-4963-5541-8BA1-5360C57199BD}"/>
              </a:ext>
            </a:extLst>
          </p:cNvPr>
          <p:cNvSpPr/>
          <p:nvPr/>
        </p:nvSpPr>
        <p:spPr>
          <a:xfrm>
            <a:off x="1096775"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CF17A4F-24D1-414E-85A4-79CAB802EDFE}"/>
              </a:ext>
            </a:extLst>
          </p:cNvPr>
          <p:cNvSpPr/>
          <p:nvPr/>
        </p:nvSpPr>
        <p:spPr>
          <a:xfrm>
            <a:off x="847614"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8D99D0D-2A3B-754A-909E-B11A8D9C982E}"/>
              </a:ext>
            </a:extLst>
          </p:cNvPr>
          <p:cNvSpPr/>
          <p:nvPr/>
        </p:nvSpPr>
        <p:spPr>
          <a:xfrm>
            <a:off x="598452" y="4899787"/>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7A063DF6-3D26-8746-96A9-A68F23AC46EB}"/>
              </a:ext>
            </a:extLst>
          </p:cNvPr>
          <p:cNvSpPr/>
          <p:nvPr/>
        </p:nvSpPr>
        <p:spPr>
          <a:xfrm>
            <a:off x="349291"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FBD2FDE-BC73-8A4B-9055-8144DB5167A6}"/>
              </a:ext>
            </a:extLst>
          </p:cNvPr>
          <p:cNvSpPr/>
          <p:nvPr/>
        </p:nvSpPr>
        <p:spPr>
          <a:xfrm>
            <a:off x="100130"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F21114F7-8C53-0C46-8032-4A441EFEC029}"/>
              </a:ext>
            </a:extLst>
          </p:cNvPr>
          <p:cNvSpPr/>
          <p:nvPr/>
        </p:nvSpPr>
        <p:spPr>
          <a:xfrm>
            <a:off x="349291"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02624AF-2E76-4848-B378-0F6CA56E5D64}"/>
              </a:ext>
            </a:extLst>
          </p:cNvPr>
          <p:cNvSpPr/>
          <p:nvPr/>
        </p:nvSpPr>
        <p:spPr>
          <a:xfrm>
            <a:off x="349291"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D92ACBB-C8A4-F041-8849-AA788332613E}"/>
              </a:ext>
            </a:extLst>
          </p:cNvPr>
          <p:cNvSpPr/>
          <p:nvPr/>
        </p:nvSpPr>
        <p:spPr>
          <a:xfrm>
            <a:off x="100130"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8879B34-D83A-D449-BC84-AF089636A307}"/>
              </a:ext>
            </a:extLst>
          </p:cNvPr>
          <p:cNvSpPr/>
          <p:nvPr/>
        </p:nvSpPr>
        <p:spPr>
          <a:xfrm>
            <a:off x="349291" y="4152298"/>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6C9D0334-9555-DC43-96F0-34E1A057E2AC}"/>
              </a:ext>
            </a:extLst>
          </p:cNvPr>
          <p:cNvSpPr/>
          <p:nvPr/>
        </p:nvSpPr>
        <p:spPr>
          <a:xfrm>
            <a:off x="349291" y="390313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85549F4-767E-C847-874B-3624FA050C9A}"/>
              </a:ext>
            </a:extLst>
          </p:cNvPr>
          <p:cNvSpPr/>
          <p:nvPr/>
        </p:nvSpPr>
        <p:spPr>
          <a:xfrm>
            <a:off x="598452" y="4152298"/>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078AB53-08B6-5D4B-949A-B8FE2F42C2EB}"/>
              </a:ext>
            </a:extLst>
          </p:cNvPr>
          <p:cNvSpPr/>
          <p:nvPr/>
        </p:nvSpPr>
        <p:spPr>
          <a:xfrm>
            <a:off x="834797" y="4886970"/>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628650" y="273844"/>
            <a:ext cx="7886700" cy="457200"/>
          </a:xfrm>
          <a:prstGeom prst="rect">
            <a:avLst/>
          </a:prstGeom>
        </p:spPr>
        <p:txBody>
          <a:bodyPr vert="horz" lIns="91440" tIns="45720" rIns="91440" bIns="45720" rtlCol="0" anchor="ctr">
            <a:normAutofit/>
          </a:bodyPr>
          <a:lstStyle/>
          <a:p>
            <a:r>
              <a:rPr lang="en-US"/>
              <a:t>Click to edit Master title style</a:t>
            </a:r>
          </a:p>
        </p:txBody>
      </p:sp>
      <p:sp>
        <p:nvSpPr>
          <p:cNvPr id="48" name="TextBox 3">
            <a:extLst>
              <a:ext uri="{FF2B5EF4-FFF2-40B4-BE49-F238E27FC236}">
                <a16:creationId xmlns:a16="http://schemas.microsoft.com/office/drawing/2014/main" id="{23087AA8-278B-6A45-B3EF-FE081B5E9423}"/>
              </a:ext>
            </a:extLst>
          </p:cNvPr>
          <p:cNvSpPr txBox="1">
            <a:spLocks noChangeAspect="1"/>
          </p:cNvSpPr>
          <p:nvPr userDrawn="1"/>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Tree>
    <p:custDataLst>
      <p:tags r:id="rId14"/>
    </p:custDataLst>
    <p:extLst>
      <p:ext uri="{BB962C8B-B14F-4D97-AF65-F5344CB8AC3E}">
        <p14:creationId xmlns:p14="http://schemas.microsoft.com/office/powerpoint/2010/main" val="3042316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182880" indent="-182880" algn="l" defTabSz="685800" rtl="0" eaLnBrk="1" latinLnBrk="0" hangingPunct="1">
        <a:lnSpc>
          <a:spcPct val="85000"/>
        </a:lnSpc>
        <a:spcBef>
          <a:spcPts val="800"/>
        </a:spcBef>
        <a:buFont typeface="Arial" panose="020B0604020202020204" pitchFamily="34" charset="0"/>
        <a:buChar char="•"/>
        <a:defRPr sz="2100" kern="1200">
          <a:solidFill>
            <a:schemeClr val="bg1"/>
          </a:solidFill>
          <a:latin typeface="+mj-lt"/>
          <a:ea typeface="+mn-ea"/>
          <a:cs typeface="+mn-cs"/>
        </a:defRPr>
      </a:lvl1pPr>
      <a:lvl2pPr marL="365760" indent="-182880" algn="l" defTabSz="685800" rtl="0" eaLnBrk="1" latinLnBrk="0" hangingPunct="1">
        <a:lnSpc>
          <a:spcPct val="85000"/>
        </a:lnSpc>
        <a:spcBef>
          <a:spcPts val="800"/>
        </a:spcBef>
        <a:buFont typeface="Calibri Light" panose="020F0302020204030204" pitchFamily="34" charset="0"/>
        <a:buChar char="–"/>
        <a:defRPr sz="1800" kern="1200">
          <a:solidFill>
            <a:schemeClr val="bg1"/>
          </a:solidFill>
          <a:latin typeface="+mj-lt"/>
          <a:ea typeface="+mn-ea"/>
          <a:cs typeface="+mn-cs"/>
        </a:defRPr>
      </a:lvl2pPr>
      <a:lvl3pPr marL="548640" indent="-182880" algn="l" defTabSz="685800" rtl="0" eaLnBrk="1" latinLnBrk="0" hangingPunct="1">
        <a:lnSpc>
          <a:spcPct val="85000"/>
        </a:lnSpc>
        <a:spcBef>
          <a:spcPts val="800"/>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32010F-8301-433C-B0B4-B249A9403DAC}"/>
              </a:ext>
            </a:extLst>
          </p:cNvPr>
          <p:cNvSpPr/>
          <p:nvPr/>
        </p:nvSpPr>
        <p:spPr>
          <a:xfrm>
            <a:off x="0" y="4650624"/>
            <a:ext cx="9144000" cy="4928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a:extLst>
              <a:ext uri="{FF2B5EF4-FFF2-40B4-BE49-F238E27FC236}">
                <a16:creationId xmlns:a16="http://schemas.microsoft.com/office/drawing/2014/main" id="{50908C7C-E096-4B50-9AD8-7AF3F5E717F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17" name="TextBox 4">
            <a:extLst>
              <a:ext uri="{FF2B5EF4-FFF2-40B4-BE49-F238E27FC236}">
                <a16:creationId xmlns:a16="http://schemas.microsoft.com/office/drawing/2014/main" id="{1E37FEA7-CA51-4399-92F6-AB705B7FF650}"/>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grpSp>
        <p:nvGrpSpPr>
          <p:cNvPr id="205" name="Group 204">
            <a:extLst>
              <a:ext uri="{FF2B5EF4-FFF2-40B4-BE49-F238E27FC236}">
                <a16:creationId xmlns:a16="http://schemas.microsoft.com/office/drawing/2014/main" id="{CEEE07FD-FB9A-5146-86A7-7AE8BC7B637F}"/>
              </a:ext>
            </a:extLst>
          </p:cNvPr>
          <p:cNvGrpSpPr/>
          <p:nvPr/>
        </p:nvGrpSpPr>
        <p:grpSpPr>
          <a:xfrm>
            <a:off x="6717170" y="66989"/>
            <a:ext cx="2316790" cy="1108928"/>
            <a:chOff x="6717170" y="66989"/>
            <a:chExt cx="2316790" cy="1108928"/>
          </a:xfrm>
        </p:grpSpPr>
        <p:sp>
          <p:nvSpPr>
            <p:cNvPr id="81" name="Freeform 80">
              <a:extLst>
                <a:ext uri="{FF2B5EF4-FFF2-40B4-BE49-F238E27FC236}">
                  <a16:creationId xmlns:a16="http://schemas.microsoft.com/office/drawing/2014/main" id="{28E9C9DB-EB60-FD4A-AB5D-86A6DDF93363}"/>
                </a:ext>
              </a:extLst>
            </p:cNvPr>
            <p:cNvSpPr/>
            <p:nvPr/>
          </p:nvSpPr>
          <p:spPr>
            <a:xfrm>
              <a:off x="6717170"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2DA3650-6307-5742-A8B7-F65D2E045EF9}"/>
                </a:ext>
              </a:extLst>
            </p:cNvPr>
            <p:cNvSpPr/>
            <p:nvPr/>
          </p:nvSpPr>
          <p:spPr>
            <a:xfrm>
              <a:off x="6966332"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D71E475-0C72-0A4B-9E83-D4F8682CCF9E}"/>
                </a:ext>
              </a:extLst>
            </p:cNvPr>
            <p:cNvSpPr/>
            <p:nvPr/>
          </p:nvSpPr>
          <p:spPr>
            <a:xfrm>
              <a:off x="7215493"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19E67ED-5612-6E4C-9FEB-97F8BF6D2FB2}"/>
                </a:ext>
              </a:extLst>
            </p:cNvPr>
            <p:cNvSpPr/>
            <p:nvPr/>
          </p:nvSpPr>
          <p:spPr>
            <a:xfrm>
              <a:off x="7464654"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F786CC9-2F25-734F-983E-AFCA587D626B}"/>
                </a:ext>
              </a:extLst>
            </p:cNvPr>
            <p:cNvSpPr/>
            <p:nvPr/>
          </p:nvSpPr>
          <p:spPr>
            <a:xfrm>
              <a:off x="6966332"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59F8CA0-60EE-8647-AF4F-6B77D6C4B963}"/>
                </a:ext>
              </a:extLst>
            </p:cNvPr>
            <p:cNvSpPr/>
            <p:nvPr/>
          </p:nvSpPr>
          <p:spPr>
            <a:xfrm>
              <a:off x="7464654"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02A52DA-8B8C-264F-877F-42F66B1C30F6}"/>
                </a:ext>
              </a:extLst>
            </p:cNvPr>
            <p:cNvSpPr/>
            <p:nvPr/>
          </p:nvSpPr>
          <p:spPr>
            <a:xfrm rot="16753102">
              <a:off x="7713703" y="329004"/>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6000"/>
              </a:srgbClr>
            </a:solidFill>
            <a:ln w="205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2036A5F-121A-E149-BAB9-6E06E0E39343}"/>
                </a:ext>
              </a:extLst>
            </p:cNvPr>
            <p:cNvSpPr/>
            <p:nvPr/>
          </p:nvSpPr>
          <p:spPr>
            <a:xfrm>
              <a:off x="7464654"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CF0DED3-D5D0-CF4A-9C2B-7DFE2A602AEE}"/>
                </a:ext>
              </a:extLst>
            </p:cNvPr>
            <p:cNvSpPr/>
            <p:nvPr/>
          </p:nvSpPr>
          <p:spPr>
            <a:xfrm rot="16753102">
              <a:off x="7713706" y="578170"/>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4000"/>
              </a:srgbClr>
            </a:solidFill>
            <a:ln w="205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5B174D9-5533-0241-B420-5CDE83187945}"/>
                </a:ext>
              </a:extLst>
            </p:cNvPr>
            <p:cNvSpPr/>
            <p:nvPr/>
          </p:nvSpPr>
          <p:spPr>
            <a:xfrm>
              <a:off x="7962977"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5E8A156-1317-3742-B05E-569311DF62A5}"/>
                </a:ext>
              </a:extLst>
            </p:cNvPr>
            <p:cNvSpPr/>
            <p:nvPr/>
          </p:nvSpPr>
          <p:spPr>
            <a:xfrm>
              <a:off x="8212138"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64574D-EFC6-364B-997D-3822C78B7DDA}"/>
                </a:ext>
              </a:extLst>
            </p:cNvPr>
            <p:cNvSpPr/>
            <p:nvPr/>
          </p:nvSpPr>
          <p:spPr>
            <a:xfrm>
              <a:off x="871046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E32684E-45ED-F540-B6E1-CA9A46C85404}"/>
                </a:ext>
              </a:extLst>
            </p:cNvPr>
            <p:cNvSpPr/>
            <p:nvPr/>
          </p:nvSpPr>
          <p:spPr>
            <a:xfrm>
              <a:off x="8461299"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AF9B900-34B5-D04E-A2B0-680BCAE79708}"/>
                </a:ext>
              </a:extLst>
            </p:cNvPr>
            <p:cNvSpPr/>
            <p:nvPr/>
          </p:nvSpPr>
          <p:spPr>
            <a:xfrm>
              <a:off x="8212138"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9BB02AA-00B1-4D4A-AFD8-68A4BE0B04FE}"/>
                </a:ext>
              </a:extLst>
            </p:cNvPr>
            <p:cNvSpPr/>
            <p:nvPr/>
          </p:nvSpPr>
          <p:spPr>
            <a:xfrm>
              <a:off x="8212138"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04F0CC8-D44B-AB45-AA17-D3AD761A08A8}"/>
                </a:ext>
              </a:extLst>
            </p:cNvPr>
            <p:cNvSpPr/>
            <p:nvPr/>
          </p:nvSpPr>
          <p:spPr>
            <a:xfrm>
              <a:off x="8461299"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73D5B2-17F9-3F4D-8BBE-C2EA05C60813}"/>
                </a:ext>
              </a:extLst>
            </p:cNvPr>
            <p:cNvSpPr/>
            <p:nvPr/>
          </p:nvSpPr>
          <p:spPr>
            <a:xfrm>
              <a:off x="8710461"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398E671-8204-9D4A-B924-0745B00504F1}"/>
                </a:ext>
              </a:extLst>
            </p:cNvPr>
            <p:cNvSpPr/>
            <p:nvPr/>
          </p:nvSpPr>
          <p:spPr>
            <a:xfrm>
              <a:off x="8212138"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042452-BCFC-5F46-ABEF-0923CA3AF459}"/>
                </a:ext>
              </a:extLst>
            </p:cNvPr>
            <p:cNvSpPr/>
            <p:nvPr/>
          </p:nvSpPr>
          <p:spPr>
            <a:xfrm>
              <a:off x="8212138" y="107645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351593-861B-E04C-B112-38D55ED1A2EE}"/>
                </a:ext>
              </a:extLst>
            </p:cNvPr>
            <p:cNvSpPr/>
            <p:nvPr/>
          </p:nvSpPr>
          <p:spPr>
            <a:xfrm>
              <a:off x="8698156" y="814990"/>
              <a:ext cx="124067" cy="124068"/>
            </a:xfrm>
            <a:custGeom>
              <a:avLst/>
              <a:gdLst>
                <a:gd name="connsiteX0" fmla="*/ 124068 w 124067"/>
                <a:gd name="connsiteY0" fmla="*/ 62034 h 124068"/>
                <a:gd name="connsiteX1" fmla="*/ 62034 w 124067"/>
                <a:gd name="connsiteY1" fmla="*/ 124069 h 124068"/>
                <a:gd name="connsiteX2" fmla="*/ 0 w 124067"/>
                <a:gd name="connsiteY2" fmla="*/ 62034 h 124068"/>
                <a:gd name="connsiteX3" fmla="*/ 62034 w 124067"/>
                <a:gd name="connsiteY3" fmla="*/ 0 h 124068"/>
                <a:gd name="connsiteX4" fmla="*/ 124068 w 124067"/>
                <a:gd name="connsiteY4" fmla="*/ 62034 h 12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7" h="124068">
                  <a:moveTo>
                    <a:pt x="124068" y="62034"/>
                  </a:moveTo>
                  <a:cubicBezTo>
                    <a:pt x="124068" y="96295"/>
                    <a:pt x="96294" y="124069"/>
                    <a:pt x="62034" y="124069"/>
                  </a:cubicBezTo>
                  <a:cubicBezTo>
                    <a:pt x="27773" y="124069"/>
                    <a:pt x="0" y="96295"/>
                    <a:pt x="0" y="62034"/>
                  </a:cubicBezTo>
                  <a:cubicBezTo>
                    <a:pt x="0" y="27774"/>
                    <a:pt x="27773" y="0"/>
                    <a:pt x="62034" y="0"/>
                  </a:cubicBezTo>
                  <a:cubicBezTo>
                    <a:pt x="96294" y="0"/>
                    <a:pt x="124068" y="27774"/>
                    <a:pt x="124068" y="62034"/>
                  </a:cubicBezTo>
                  <a:close/>
                </a:path>
              </a:pathLst>
            </a:custGeom>
            <a:solidFill>
              <a:srgbClr val="5CB5FF">
                <a:alpha val="24000"/>
              </a:srgbClr>
            </a:solidFill>
            <a:ln w="205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3399C5D-791D-8C43-8239-04E408AB56AA}"/>
                </a:ext>
              </a:extLst>
            </p:cNvPr>
            <p:cNvSpPr/>
            <p:nvPr/>
          </p:nvSpPr>
          <p:spPr>
            <a:xfrm>
              <a:off x="7962977"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F779EA-6472-FF42-885F-A0B8DB934CC7}"/>
                </a:ext>
              </a:extLst>
            </p:cNvPr>
            <p:cNvSpPr/>
            <p:nvPr/>
          </p:nvSpPr>
          <p:spPr>
            <a:xfrm>
              <a:off x="7700999" y="66989"/>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3000"/>
              </a:srgbClr>
            </a:solidFill>
            <a:ln w="205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C8CCAED-F8CD-AE4A-86B3-CF9C9523B962}"/>
                </a:ext>
              </a:extLst>
            </p:cNvPr>
            <p:cNvSpPr/>
            <p:nvPr/>
          </p:nvSpPr>
          <p:spPr>
            <a:xfrm>
              <a:off x="893450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7E879DF-EE44-AA45-AE05-DD5B4FA49205}"/>
                </a:ext>
              </a:extLst>
            </p:cNvPr>
            <p:cNvSpPr/>
            <p:nvPr/>
          </p:nvSpPr>
          <p:spPr>
            <a:xfrm>
              <a:off x="8934501"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grpSp>
      <p:grpSp>
        <p:nvGrpSpPr>
          <p:cNvPr id="204" name="Group 203">
            <a:extLst>
              <a:ext uri="{FF2B5EF4-FFF2-40B4-BE49-F238E27FC236}">
                <a16:creationId xmlns:a16="http://schemas.microsoft.com/office/drawing/2014/main" id="{98C6D2D3-238B-EB4D-B8B4-6CA49DB6AA18}"/>
              </a:ext>
            </a:extLst>
          </p:cNvPr>
          <p:cNvGrpSpPr/>
          <p:nvPr/>
        </p:nvGrpSpPr>
        <p:grpSpPr>
          <a:xfrm>
            <a:off x="100130" y="3903136"/>
            <a:ext cx="1843588" cy="1108928"/>
            <a:chOff x="92670" y="3892522"/>
            <a:chExt cx="1843588" cy="1108928"/>
          </a:xfrm>
        </p:grpSpPr>
        <p:sp>
          <p:nvSpPr>
            <p:cNvPr id="178" name="Freeform 177">
              <a:extLst>
                <a:ext uri="{FF2B5EF4-FFF2-40B4-BE49-F238E27FC236}">
                  <a16:creationId xmlns:a16="http://schemas.microsoft.com/office/drawing/2014/main" id="{285D0C28-DCE9-1946-93BF-94EBD76B7959}"/>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293133EB-DE7C-8D41-8FFA-DD26B577D8C1}"/>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550379-B92D-8241-B540-0627AA0A921B}"/>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C33ECA2F-821B-5F44-80D3-EA291967F056}"/>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DF4643A6-1BE6-854C-9B0E-F821AD1BA95B}"/>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EE82805-A90B-A042-95FE-EDAEC75607FC}"/>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E0F43706-4963-5541-8BA1-5360C57199BD}"/>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CF17A4F-24D1-414E-85A4-79CAB802EDFE}"/>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8D99D0D-2A3B-754A-909E-B11A8D9C982E}"/>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7A063DF6-3D26-8746-96A9-A68F23AC46EB}"/>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FBD2FDE-BC73-8A4B-9055-8144DB5167A6}"/>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F21114F7-8C53-0C46-8032-4A441EFEC029}"/>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02624AF-2E76-4848-B378-0F6CA56E5D64}"/>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D92ACBB-C8A4-F041-8849-AA788332613E}"/>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8879B34-D83A-D449-BC84-AF089636A307}"/>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6C9D0334-9555-DC43-96F0-34E1A057E2AC}"/>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85549F4-767E-C847-874B-3624FA050C9A}"/>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078AB53-08B6-5D4B-949A-B8FE2F42C2EB}"/>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628650" y="273844"/>
            <a:ext cx="7886700" cy="457200"/>
          </a:xfrm>
          <a:prstGeom prst="rect">
            <a:avLst/>
          </a:prstGeom>
        </p:spPr>
        <p:txBody>
          <a:bodyPr vert="horz" lIns="91440" tIns="45720" rIns="91440" bIns="45720" rtlCol="0" anchor="ctr">
            <a:normAutofit/>
          </a:bodyPr>
          <a:lstStyle/>
          <a:p>
            <a:r>
              <a:rPr lang="en-US"/>
              <a:t>Click to edit Master title style</a:t>
            </a:r>
          </a:p>
        </p:txBody>
      </p:sp>
      <p:sp>
        <p:nvSpPr>
          <p:cNvPr id="50" name="TextBox 3">
            <a:extLst>
              <a:ext uri="{FF2B5EF4-FFF2-40B4-BE49-F238E27FC236}">
                <a16:creationId xmlns:a16="http://schemas.microsoft.com/office/drawing/2014/main" id="{C88B77EA-AF9E-4DC9-A94D-E41E58552877}"/>
              </a:ext>
            </a:extLst>
          </p:cNvPr>
          <p:cNvSpPr txBox="1"/>
          <p:nvPr/>
        </p:nvSpPr>
        <p:spPr>
          <a:xfrm>
            <a:off x="2230628" y="4679818"/>
            <a:ext cx="4673600" cy="297454"/>
          </a:xfrm>
          <a:prstGeom prst="rect">
            <a:avLst/>
          </a:prstGeom>
          <a:noFill/>
        </p:spPr>
        <p:txBody>
          <a:bodyPr wrap="square" rtlCol="0" anchor="ctr">
            <a:spAutoFit/>
          </a:bodyPr>
          <a:lstStyle/>
          <a:p>
            <a:pPr algn="ctr" defTabSz="243834"/>
            <a:r>
              <a:rPr lang="en-US" sz="1333" b="0" cap="all" spc="0" baseline="0" dirty="0">
                <a:solidFill>
                  <a:schemeClr val="bg1"/>
                </a:solidFill>
                <a:latin typeface="+mn-lt"/>
                <a:cs typeface="Arial" pitchFamily="34" charset="0"/>
              </a:rPr>
              <a:t>CONFIDENTIAL  •  DO NOT DISCLOSE</a:t>
            </a:r>
          </a:p>
        </p:txBody>
      </p:sp>
    </p:spTree>
    <p:custDataLst>
      <p:tags r:id="rId14"/>
    </p:custDataLst>
    <p:extLst>
      <p:ext uri="{BB962C8B-B14F-4D97-AF65-F5344CB8AC3E}">
        <p14:creationId xmlns:p14="http://schemas.microsoft.com/office/powerpoint/2010/main" val="192017571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94" r:id="rId8"/>
    <p:sldLayoutId id="2147483790" r:id="rId9"/>
    <p:sldLayoutId id="2147483791" r:id="rId10"/>
    <p:sldLayoutId id="2147483792" r:id="rId11"/>
    <p:sldLayoutId id="214748379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182880" indent="-182880" algn="l" defTabSz="685800" rtl="0" eaLnBrk="1" latinLnBrk="0" hangingPunct="1">
        <a:lnSpc>
          <a:spcPct val="85000"/>
        </a:lnSpc>
        <a:spcBef>
          <a:spcPts val="800"/>
        </a:spcBef>
        <a:buFont typeface="Arial" panose="020B0604020202020204" pitchFamily="34" charset="0"/>
        <a:buChar char="•"/>
        <a:defRPr sz="2100" kern="1200">
          <a:solidFill>
            <a:schemeClr val="bg1"/>
          </a:solidFill>
          <a:latin typeface="+mj-lt"/>
          <a:ea typeface="+mn-ea"/>
          <a:cs typeface="+mn-cs"/>
        </a:defRPr>
      </a:lvl1pPr>
      <a:lvl2pPr marL="365760" indent="-182880" algn="l" defTabSz="685800" rtl="0" eaLnBrk="1" latinLnBrk="0" hangingPunct="1">
        <a:lnSpc>
          <a:spcPct val="85000"/>
        </a:lnSpc>
        <a:spcBef>
          <a:spcPts val="800"/>
        </a:spcBef>
        <a:buFont typeface="Calibri Light" panose="020F0302020204030204" pitchFamily="34" charset="0"/>
        <a:buChar char="–"/>
        <a:defRPr sz="1800" kern="1200">
          <a:solidFill>
            <a:schemeClr val="bg1"/>
          </a:solidFill>
          <a:latin typeface="+mj-lt"/>
          <a:ea typeface="+mn-ea"/>
          <a:cs typeface="+mn-cs"/>
        </a:defRPr>
      </a:lvl2pPr>
      <a:lvl3pPr marL="548640" indent="-182880" algn="l" defTabSz="685800" rtl="0" eaLnBrk="1" latinLnBrk="0" hangingPunct="1">
        <a:lnSpc>
          <a:spcPct val="85000"/>
        </a:lnSpc>
        <a:spcBef>
          <a:spcPts val="800"/>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pp.gatheriq.analytics/hom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IKg6Y2Gt6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68C3ECF-91B8-41A1-BAB8-425D579B3325}"/>
              </a:ext>
            </a:extLst>
          </p:cNvPr>
          <p:cNvSpPr>
            <a:spLocks noGrp="1"/>
          </p:cNvSpPr>
          <p:nvPr>
            <p:ph type="title"/>
          </p:nvPr>
        </p:nvSpPr>
        <p:spPr>
          <a:xfrm>
            <a:off x="628650" y="273844"/>
            <a:ext cx="7886700" cy="457200"/>
          </a:xfrm>
        </p:spPr>
        <p:txBody>
          <a:bodyPr>
            <a:normAutofit fontScale="90000"/>
          </a:bodyPr>
          <a:lstStyle/>
          <a:p>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9836829C-0AA8-4DC0-A444-96A55405430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20456" y="1369219"/>
            <a:ext cx="2702588" cy="3263504"/>
          </a:xfrm>
          <a:noFill/>
        </p:spPr>
      </p:pic>
      <p:pic>
        <p:nvPicPr>
          <p:cNvPr id="14" name="Content Placeholder 13" descr="A picture containing toy&#10;&#10;Description automatically generated">
            <a:extLst>
              <a:ext uri="{FF2B5EF4-FFF2-40B4-BE49-F238E27FC236}">
                <a16:creationId xmlns:a16="http://schemas.microsoft.com/office/drawing/2014/main" id="{660EDD3D-1B33-41C3-9682-803FB945BE5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10345" y="1477359"/>
            <a:ext cx="2523809" cy="3047619"/>
          </a:xfrm>
        </p:spPr>
      </p:pic>
      <p:sp>
        <p:nvSpPr>
          <p:cNvPr id="4" name="Text Placeholder 3">
            <a:extLst>
              <a:ext uri="{FF2B5EF4-FFF2-40B4-BE49-F238E27FC236}">
                <a16:creationId xmlns:a16="http://schemas.microsoft.com/office/drawing/2014/main" id="{1B459CFD-909E-4855-A562-71B3F77C08AF}"/>
              </a:ext>
            </a:extLst>
          </p:cNvPr>
          <p:cNvSpPr>
            <a:spLocks noGrp="1"/>
          </p:cNvSpPr>
          <p:nvPr>
            <p:ph type="body" sz="quarter" idx="10"/>
          </p:nvPr>
        </p:nvSpPr>
        <p:spPr>
          <a:xfrm>
            <a:off x="628650" y="731838"/>
            <a:ext cx="7886700" cy="457200"/>
          </a:xfrm>
        </p:spPr>
        <p:txBody>
          <a:bodyPr anchor="t">
            <a:normAutofit/>
          </a:bodyPr>
          <a:lstStyle/>
          <a:p>
            <a:endParaRPr lang="en-US" dirty="0"/>
          </a:p>
        </p:txBody>
      </p:sp>
    </p:spTree>
    <p:extLst>
      <p:ext uri="{BB962C8B-B14F-4D97-AF65-F5344CB8AC3E}">
        <p14:creationId xmlns:p14="http://schemas.microsoft.com/office/powerpoint/2010/main" val="2412234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68C3ECF-91B8-41A1-BAB8-425D579B3325}"/>
              </a:ext>
            </a:extLst>
          </p:cNvPr>
          <p:cNvSpPr>
            <a:spLocks noGrp="1"/>
          </p:cNvSpPr>
          <p:nvPr>
            <p:ph type="title"/>
          </p:nvPr>
        </p:nvSpPr>
        <p:spPr>
          <a:xfrm>
            <a:off x="628650" y="273844"/>
            <a:ext cx="7886700" cy="457200"/>
          </a:xfrm>
        </p:spPr>
        <p:txBody>
          <a:bodyPr>
            <a:normAutofit fontScale="90000"/>
          </a:bodyPr>
          <a:lstStyle/>
          <a:p>
            <a:endParaRPr lang="en-US" dirty="0"/>
          </a:p>
        </p:txBody>
      </p:sp>
      <p:sp>
        <p:nvSpPr>
          <p:cNvPr id="4" name="Text Placeholder 3">
            <a:extLst>
              <a:ext uri="{FF2B5EF4-FFF2-40B4-BE49-F238E27FC236}">
                <a16:creationId xmlns:a16="http://schemas.microsoft.com/office/drawing/2014/main" id="{1B459CFD-909E-4855-A562-71B3F77C08AF}"/>
              </a:ext>
            </a:extLst>
          </p:cNvPr>
          <p:cNvSpPr>
            <a:spLocks noGrp="1"/>
          </p:cNvSpPr>
          <p:nvPr>
            <p:ph type="body" sz="quarter" idx="10"/>
          </p:nvPr>
        </p:nvSpPr>
        <p:spPr>
          <a:xfrm>
            <a:off x="628650" y="731838"/>
            <a:ext cx="7886700" cy="457200"/>
          </a:xfrm>
        </p:spPr>
        <p:txBody>
          <a:bodyPr anchor="t">
            <a:normAutofit/>
          </a:bodyPr>
          <a:lstStyle/>
          <a:p>
            <a:endParaRPr lang="en-US" dirty="0"/>
          </a:p>
        </p:txBody>
      </p:sp>
      <p:pic>
        <p:nvPicPr>
          <p:cNvPr id="9" name="Content Placeholder 8" descr="Text&#10;&#10;Description automatically generated">
            <a:extLst>
              <a:ext uri="{FF2B5EF4-FFF2-40B4-BE49-F238E27FC236}">
                <a16:creationId xmlns:a16="http://schemas.microsoft.com/office/drawing/2014/main" id="{E75992C8-EB52-417D-9A63-F627207E9E7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09845" y="1477359"/>
            <a:ext cx="2523809" cy="3047619"/>
          </a:xfrm>
        </p:spPr>
      </p:pic>
      <p:pic>
        <p:nvPicPr>
          <p:cNvPr id="15" name="Content Placeholder 14" descr="A picture containing text&#10;&#10;Description automatically generated">
            <a:extLst>
              <a:ext uri="{FF2B5EF4-FFF2-40B4-BE49-F238E27FC236}">
                <a16:creationId xmlns:a16="http://schemas.microsoft.com/office/drawing/2014/main" id="{96327630-3462-4559-A501-0AEA6B0DC9E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10345" y="1477359"/>
            <a:ext cx="2523809" cy="3047619"/>
          </a:xfrm>
        </p:spPr>
      </p:pic>
    </p:spTree>
    <p:extLst>
      <p:ext uri="{BB962C8B-B14F-4D97-AF65-F5344CB8AC3E}">
        <p14:creationId xmlns:p14="http://schemas.microsoft.com/office/powerpoint/2010/main" val="3906981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91331E-BBE0-4E0F-A2BB-FEE63C3FB976}"/>
              </a:ext>
            </a:extLst>
          </p:cNvPr>
          <p:cNvSpPr>
            <a:spLocks noGrp="1"/>
          </p:cNvSpPr>
          <p:nvPr>
            <p:ph type="title"/>
          </p:nvPr>
        </p:nvSpPr>
        <p:spPr/>
        <p:txBody>
          <a:bodyPr>
            <a:normAutofit fontScale="90000"/>
          </a:bodyPr>
          <a:lstStyle/>
          <a:p>
            <a:r>
              <a:rPr lang="en-US" dirty="0"/>
              <a:t>Introduction</a:t>
            </a:r>
          </a:p>
        </p:txBody>
      </p:sp>
    </p:spTree>
    <p:extLst>
      <p:ext uri="{BB962C8B-B14F-4D97-AF65-F5344CB8AC3E}">
        <p14:creationId xmlns:p14="http://schemas.microsoft.com/office/powerpoint/2010/main" val="264456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922E20-F83F-47CA-BD3B-A363F79934CB}"/>
              </a:ext>
            </a:extLst>
          </p:cNvPr>
          <p:cNvSpPr>
            <a:spLocks noGrp="1"/>
          </p:cNvSpPr>
          <p:nvPr>
            <p:ph type="body" sz="quarter" idx="10"/>
          </p:nvPr>
        </p:nvSpPr>
        <p:spPr>
          <a:xfrm>
            <a:off x="2169129" y="273583"/>
            <a:ext cx="6390694" cy="1556124"/>
          </a:xfrm>
        </p:spPr>
        <p:txBody>
          <a:bodyPr/>
          <a:lstStyle/>
          <a:p>
            <a:r>
              <a:rPr lang="en-US" dirty="0" err="1"/>
              <a:t>GatherIQ</a:t>
            </a:r>
            <a:endParaRPr lang="en-US" dirty="0"/>
          </a:p>
        </p:txBody>
      </p:sp>
      <p:sp>
        <p:nvSpPr>
          <p:cNvPr id="3" name="Text Placeholder 2">
            <a:extLst>
              <a:ext uri="{FF2B5EF4-FFF2-40B4-BE49-F238E27FC236}">
                <a16:creationId xmlns:a16="http://schemas.microsoft.com/office/drawing/2014/main" id="{7CB5983F-48B7-484D-95A4-081A3A2C9B70}"/>
              </a:ext>
            </a:extLst>
          </p:cNvPr>
          <p:cNvSpPr>
            <a:spLocks noGrp="1"/>
          </p:cNvSpPr>
          <p:nvPr>
            <p:ph type="body" sz="quarter" idx="11"/>
          </p:nvPr>
        </p:nvSpPr>
        <p:spPr>
          <a:xfrm>
            <a:off x="1653872" y="2484438"/>
            <a:ext cx="7032928" cy="1666648"/>
          </a:xfrm>
        </p:spPr>
        <p:txBody>
          <a:bodyPr>
            <a:normAutofit/>
          </a:bodyPr>
          <a:lstStyle/>
          <a:p>
            <a:r>
              <a:rPr lang="en-US" dirty="0"/>
              <a:t>An interactive resource for world changers – like YOU! </a:t>
            </a:r>
          </a:p>
          <a:p>
            <a:pPr marL="342900" indent="-342900">
              <a:buFont typeface="Arial" panose="020B0604020202020204" pitchFamily="34" charset="0"/>
              <a:buChar char="•"/>
            </a:pPr>
            <a:r>
              <a:rPr lang="en-US" dirty="0"/>
              <a:t>United Nations’ Sustainable Development Global Goals (SDGs)</a:t>
            </a:r>
          </a:p>
          <a:p>
            <a:pPr marL="342900" indent="-342900">
              <a:buFont typeface="Arial" panose="020B0604020202020204" pitchFamily="34" charset="0"/>
              <a:buChar char="•"/>
            </a:pPr>
            <a:r>
              <a:rPr lang="en-US" dirty="0"/>
              <a:t>How you can make an impact</a:t>
            </a:r>
          </a:p>
          <a:p>
            <a:pPr marL="342900" indent="-342900">
              <a:buFont typeface="Arial" panose="020B0604020202020204" pitchFamily="34" charset="0"/>
              <a:buChar char="•"/>
            </a:pPr>
            <a:r>
              <a:rPr lang="en-US" dirty="0"/>
              <a:t>Partners</a:t>
            </a:r>
          </a:p>
        </p:txBody>
      </p:sp>
    </p:spTree>
    <p:extLst>
      <p:ext uri="{BB962C8B-B14F-4D97-AF65-F5344CB8AC3E}">
        <p14:creationId xmlns:p14="http://schemas.microsoft.com/office/powerpoint/2010/main" val="2447002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715F-0E9E-4E69-B348-9B4A52476764}"/>
              </a:ext>
            </a:extLst>
          </p:cNvPr>
          <p:cNvSpPr>
            <a:spLocks noGrp="1"/>
          </p:cNvSpPr>
          <p:nvPr>
            <p:ph type="title"/>
          </p:nvPr>
        </p:nvSpPr>
        <p:spPr/>
        <p:txBody>
          <a:bodyPr>
            <a:normAutofit fontScale="90000"/>
          </a:bodyPr>
          <a:lstStyle/>
          <a:p>
            <a:r>
              <a:rPr lang="en-US" dirty="0" err="1"/>
              <a:t>GatherIQ</a:t>
            </a:r>
            <a:endParaRPr lang="en-US" dirty="0"/>
          </a:p>
        </p:txBody>
      </p:sp>
      <p:pic>
        <p:nvPicPr>
          <p:cNvPr id="6" name="Content Placeholder 5" descr="Graphical user interface, application, website&#10;&#10;Description automatically generated">
            <a:extLst>
              <a:ext uri="{FF2B5EF4-FFF2-40B4-BE49-F238E27FC236}">
                <a16:creationId xmlns:a16="http://schemas.microsoft.com/office/drawing/2014/main" id="{9DFA7917-F591-4D70-AC22-BA31977A11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2238" y="1454864"/>
            <a:ext cx="6299524" cy="3092609"/>
          </a:xfrm>
        </p:spPr>
      </p:pic>
      <p:sp>
        <p:nvSpPr>
          <p:cNvPr id="4" name="Text Placeholder 3">
            <a:extLst>
              <a:ext uri="{FF2B5EF4-FFF2-40B4-BE49-F238E27FC236}">
                <a16:creationId xmlns:a16="http://schemas.microsoft.com/office/drawing/2014/main" id="{5139885C-DE72-4991-967F-50EB854290D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3560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0D417-C547-4D90-967B-F8835B8B7C11}"/>
              </a:ext>
            </a:extLst>
          </p:cNvPr>
          <p:cNvSpPr>
            <a:spLocks noGrp="1"/>
          </p:cNvSpPr>
          <p:nvPr>
            <p:ph type="title"/>
          </p:nvPr>
        </p:nvSpPr>
        <p:spPr/>
        <p:txBody>
          <a:bodyPr>
            <a:normAutofit fontScale="90000"/>
          </a:bodyPr>
          <a:lstStyle/>
          <a:p>
            <a:r>
              <a:rPr lang="en-US" dirty="0" err="1"/>
              <a:t>GatherIQ</a:t>
            </a:r>
            <a:r>
              <a:rPr lang="en-US" dirty="0"/>
              <a:t> Features</a:t>
            </a:r>
          </a:p>
        </p:txBody>
      </p:sp>
      <p:pic>
        <p:nvPicPr>
          <p:cNvPr id="7" name="Content Placeholder 6" descr="Graphical user interface, application, website&#10;&#10;Description automatically generated">
            <a:extLst>
              <a:ext uri="{FF2B5EF4-FFF2-40B4-BE49-F238E27FC236}">
                <a16:creationId xmlns:a16="http://schemas.microsoft.com/office/drawing/2014/main" id="{732EAA9C-D687-48BA-A3ED-2B4DBDE960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792" y="1370013"/>
            <a:ext cx="3656416" cy="3262312"/>
          </a:xfrm>
        </p:spPr>
      </p:pic>
      <p:sp>
        <p:nvSpPr>
          <p:cNvPr id="2" name="Text Placeholder 1">
            <a:extLst>
              <a:ext uri="{FF2B5EF4-FFF2-40B4-BE49-F238E27FC236}">
                <a16:creationId xmlns:a16="http://schemas.microsoft.com/office/drawing/2014/main" id="{8A922E20-F83F-47CA-BD3B-A363F79934CB}"/>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549082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817E3-F97A-4572-A945-0981DDE06E37}"/>
              </a:ext>
            </a:extLst>
          </p:cNvPr>
          <p:cNvSpPr>
            <a:spLocks noGrp="1"/>
          </p:cNvSpPr>
          <p:nvPr>
            <p:ph type="title"/>
          </p:nvPr>
        </p:nvSpPr>
        <p:spPr/>
        <p:txBody>
          <a:bodyPr>
            <a:normAutofit fontScale="90000"/>
          </a:bodyPr>
          <a:lstStyle/>
          <a:p>
            <a:r>
              <a:rPr lang="en-US" dirty="0" err="1"/>
              <a:t>GatherIQ</a:t>
            </a:r>
            <a:r>
              <a:rPr lang="en-US" dirty="0"/>
              <a:t> Partners</a:t>
            </a:r>
          </a:p>
        </p:txBody>
      </p:sp>
      <p:pic>
        <p:nvPicPr>
          <p:cNvPr id="7" name="Content Placeholder 6" descr="Graphical user interface, website&#10;&#10;Description automatically generated">
            <a:extLst>
              <a:ext uri="{FF2B5EF4-FFF2-40B4-BE49-F238E27FC236}">
                <a16:creationId xmlns:a16="http://schemas.microsoft.com/office/drawing/2014/main" id="{07D6866F-A22E-49C2-B4DC-EDF752269C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8846" y="1370013"/>
            <a:ext cx="3546308" cy="3262312"/>
          </a:xfrm>
        </p:spPr>
      </p:pic>
      <p:sp>
        <p:nvSpPr>
          <p:cNvPr id="2" name="Text Placeholder 1">
            <a:extLst>
              <a:ext uri="{FF2B5EF4-FFF2-40B4-BE49-F238E27FC236}">
                <a16:creationId xmlns:a16="http://schemas.microsoft.com/office/drawing/2014/main" id="{8A922E20-F83F-47CA-BD3B-A363F79934CB}"/>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116476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922E20-F83F-47CA-BD3B-A363F79934CB}"/>
              </a:ext>
            </a:extLst>
          </p:cNvPr>
          <p:cNvSpPr>
            <a:spLocks noGrp="1"/>
          </p:cNvSpPr>
          <p:nvPr>
            <p:ph type="body" sz="quarter" idx="10"/>
          </p:nvPr>
        </p:nvSpPr>
        <p:spPr>
          <a:xfrm>
            <a:off x="2391539" y="115207"/>
            <a:ext cx="6390694" cy="1556124"/>
          </a:xfrm>
        </p:spPr>
        <p:txBody>
          <a:bodyPr/>
          <a:lstStyle/>
          <a:p>
            <a:r>
              <a:rPr lang="en-US" dirty="0"/>
              <a:t>Go Explore!</a:t>
            </a:r>
          </a:p>
        </p:txBody>
      </p:sp>
      <p:sp>
        <p:nvSpPr>
          <p:cNvPr id="3" name="Text Placeholder 2">
            <a:extLst>
              <a:ext uri="{FF2B5EF4-FFF2-40B4-BE49-F238E27FC236}">
                <a16:creationId xmlns:a16="http://schemas.microsoft.com/office/drawing/2014/main" id="{7CB5983F-48B7-484D-95A4-081A3A2C9B70}"/>
              </a:ext>
            </a:extLst>
          </p:cNvPr>
          <p:cNvSpPr>
            <a:spLocks noGrp="1"/>
          </p:cNvSpPr>
          <p:nvPr>
            <p:ph type="body" sz="quarter" idx="11"/>
          </p:nvPr>
        </p:nvSpPr>
        <p:spPr>
          <a:xfrm>
            <a:off x="1653872" y="1997849"/>
            <a:ext cx="6593100" cy="2617693"/>
          </a:xfrm>
        </p:spPr>
        <p:txBody>
          <a:bodyPr vert="horz" lIns="91440" tIns="45720" rIns="91440" bIns="45720" rtlCol="0" anchor="t">
            <a:normAutofit/>
          </a:bodyPr>
          <a:lstStyle/>
          <a:p>
            <a:r>
              <a:rPr lang="en-US" dirty="0"/>
              <a:t>Consider these questions</a:t>
            </a:r>
          </a:p>
          <a:p>
            <a:pPr marL="708660" lvl="1" indent="-342900">
              <a:buFont typeface="Arial" panose="020B0604020202020204" pitchFamily="34" charset="0"/>
              <a:buChar char="•"/>
            </a:pPr>
            <a:r>
              <a:rPr lang="en-US" dirty="0"/>
              <a:t>What are you passionate about? What goal interest you?</a:t>
            </a:r>
            <a:endParaRPr lang="en-US" dirty="0">
              <a:cs typeface="Calibri Light"/>
            </a:endParaRPr>
          </a:p>
          <a:p>
            <a:pPr marL="708660" lvl="1" indent="-342900">
              <a:buFont typeface="Arial" panose="020B0604020202020204" pitchFamily="34" charset="0"/>
              <a:buChar char="•"/>
            </a:pPr>
            <a:r>
              <a:rPr lang="en-US" dirty="0"/>
              <a:t>What are some of the issues in that goal? </a:t>
            </a:r>
          </a:p>
          <a:p>
            <a:pPr marL="708660" lvl="1" indent="-342900">
              <a:buFont typeface="Arial" panose="020B0604020202020204" pitchFamily="34" charset="0"/>
              <a:buChar char="•"/>
            </a:pPr>
            <a:r>
              <a:rPr lang="en-US" dirty="0"/>
              <a:t>What are some solutions? </a:t>
            </a:r>
          </a:p>
          <a:p>
            <a:br>
              <a:rPr lang="en-US" dirty="0"/>
            </a:br>
            <a:r>
              <a:rPr lang="en-US" dirty="0"/>
              <a:t>Explore Gather IQ (</a:t>
            </a:r>
            <a:r>
              <a:rPr lang="en-US" dirty="0">
                <a:hlinkClick r:id="rId3"/>
              </a:rPr>
              <a:t>https://app.gatheriq.analytics/home</a:t>
            </a:r>
            <a:r>
              <a:rPr lang="en-US" dirty="0"/>
              <a:t>). </a:t>
            </a:r>
            <a:br>
              <a:rPr lang="en-US" dirty="0">
                <a:cs typeface="Calibri Light"/>
              </a:rPr>
            </a:br>
            <a:r>
              <a:rPr lang="en-US" dirty="0"/>
              <a:t> Find a goal or topic you would like to learn more about and </a:t>
            </a:r>
            <a:r>
              <a:rPr lang="en-US"/>
              <a:t>answer the questions.  </a:t>
            </a:r>
            <a:endParaRPr lang="en-US">
              <a:cs typeface="Calibri Light"/>
            </a:endParaRPr>
          </a:p>
          <a:p>
            <a:pPr marL="70866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70927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922E20-F83F-47CA-BD3B-A363F79934CB}"/>
              </a:ext>
            </a:extLst>
          </p:cNvPr>
          <p:cNvSpPr>
            <a:spLocks noGrp="1"/>
          </p:cNvSpPr>
          <p:nvPr>
            <p:ph type="body" sz="quarter" idx="10"/>
          </p:nvPr>
        </p:nvSpPr>
        <p:spPr>
          <a:xfrm>
            <a:off x="2391539" y="115207"/>
            <a:ext cx="6390694" cy="1556124"/>
          </a:xfrm>
        </p:spPr>
        <p:txBody>
          <a:bodyPr/>
          <a:lstStyle/>
          <a:p>
            <a:r>
              <a:rPr lang="en-US" dirty="0"/>
              <a:t>Get Involved!</a:t>
            </a:r>
          </a:p>
        </p:txBody>
      </p:sp>
      <p:sp>
        <p:nvSpPr>
          <p:cNvPr id="3" name="Text Placeholder 2">
            <a:extLst>
              <a:ext uri="{FF2B5EF4-FFF2-40B4-BE49-F238E27FC236}">
                <a16:creationId xmlns:a16="http://schemas.microsoft.com/office/drawing/2014/main" id="{7CB5983F-48B7-484D-95A4-081A3A2C9B70}"/>
              </a:ext>
            </a:extLst>
          </p:cNvPr>
          <p:cNvSpPr>
            <a:spLocks noGrp="1"/>
          </p:cNvSpPr>
          <p:nvPr>
            <p:ph type="body" sz="quarter" idx="11"/>
          </p:nvPr>
        </p:nvSpPr>
        <p:spPr>
          <a:xfrm>
            <a:off x="1653872" y="1997849"/>
            <a:ext cx="6390694" cy="2617693"/>
          </a:xfrm>
        </p:spPr>
        <p:txBody>
          <a:bodyPr>
            <a:normAutofit/>
          </a:bodyPr>
          <a:lstStyle/>
          <a:p>
            <a:pPr marL="342900" indent="-342900">
              <a:buFont typeface="Arial" panose="020B0604020202020204" pitchFamily="34" charset="0"/>
              <a:buChar char="•"/>
            </a:pPr>
            <a:r>
              <a:rPr lang="en-US" dirty="0"/>
              <a:t>Share on social media @</a:t>
            </a:r>
            <a:r>
              <a:rPr lang="en-US" dirty="0" err="1"/>
              <a:t>GatherIQ</a:t>
            </a:r>
            <a:r>
              <a:rPr lang="en-US" dirty="0"/>
              <a:t> #</a:t>
            </a:r>
            <a:r>
              <a:rPr lang="en-US" dirty="0" err="1"/>
              <a:t>GatherIQ</a:t>
            </a:r>
            <a:r>
              <a:rPr lang="en-US" dirty="0"/>
              <a:t>.</a:t>
            </a:r>
          </a:p>
          <a:p>
            <a:pPr marL="342900" indent="-342900">
              <a:buFont typeface="Arial" panose="020B0604020202020204" pitchFamily="34" charset="0"/>
              <a:buChar char="•"/>
            </a:pPr>
            <a:r>
              <a:rPr lang="en-US" dirty="0"/>
              <a:t>Recommend a new topic or action.</a:t>
            </a:r>
          </a:p>
          <a:p>
            <a:pPr marL="342900" indent="-342900">
              <a:buFont typeface="Arial" panose="020B0604020202020204" pitchFamily="34" charset="0"/>
              <a:buChar char="•"/>
            </a:pPr>
            <a:r>
              <a:rPr lang="en-US" dirty="0"/>
              <a:t>Participate in our outreach events.</a:t>
            </a:r>
            <a:br>
              <a:rPr lang="en-US" dirty="0"/>
            </a:br>
            <a:br>
              <a:rPr lang="en-US" dirty="0"/>
            </a:br>
            <a:r>
              <a:rPr lang="en-US" dirty="0">
                <a:hlinkClick r:id="rId3"/>
              </a:rPr>
              <a:t>Video</a:t>
            </a:r>
            <a:endParaRPr lang="en-US" dirty="0"/>
          </a:p>
          <a:p>
            <a:pPr marL="70866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583581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2020-Template-External">
  <a:themeElements>
    <a:clrScheme name="SAS 2020">
      <a:dk1>
        <a:srgbClr val="012036"/>
      </a:dk1>
      <a:lt1>
        <a:srgbClr val="FFFFFF"/>
      </a:lt1>
      <a:dk2>
        <a:srgbClr val="012036"/>
      </a:dk2>
      <a:lt2>
        <a:srgbClr val="768396"/>
      </a:lt2>
      <a:accent1>
        <a:srgbClr val="33A3FF"/>
      </a:accent1>
      <a:accent2>
        <a:srgbClr val="29D6CD"/>
      </a:accent2>
      <a:accent3>
        <a:srgbClr val="15B57B"/>
      </a:accent3>
      <a:accent4>
        <a:srgbClr val="6D69FF"/>
      </a:accent4>
      <a:accent5>
        <a:srgbClr val="86134F"/>
      </a:accent5>
      <a:accent6>
        <a:srgbClr val="FFCC32"/>
      </a:accent6>
      <a:hlink>
        <a:srgbClr val="6D69FF"/>
      </a:hlink>
      <a:folHlink>
        <a:srgbClr val="FFCC3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solidFill>
              <a:schemeClr val="bg1"/>
            </a:solidFill>
            <a:latin typeface="+mj-lt"/>
          </a:defRPr>
        </a:defPPr>
      </a:lstStyle>
    </a:txDef>
  </a:objectDefaults>
  <a:extraClrSchemeLst/>
  <a:extLst>
    <a:ext uri="{05A4C25C-085E-4340-85A3-A5531E510DB2}">
      <thm15:themeFamily xmlns:thm15="http://schemas.microsoft.com/office/thememl/2012/main" name="Presentation7" id="{F7817443-70B9-1543-B3AC-0BBD6DD3E2C1}" vid="{C5D75EF0-784F-7A40-9918-498EEAE15291}"/>
    </a:ext>
  </a:extLst>
</a:theme>
</file>

<file path=ppt/theme/theme2.xml><?xml version="1.0" encoding="utf-8"?>
<a:theme xmlns:a="http://schemas.openxmlformats.org/drawingml/2006/main" name="1_NDA">
  <a:themeElements>
    <a:clrScheme name="SAS 2020">
      <a:dk1>
        <a:srgbClr val="012036"/>
      </a:dk1>
      <a:lt1>
        <a:srgbClr val="FFFFFF"/>
      </a:lt1>
      <a:dk2>
        <a:srgbClr val="012036"/>
      </a:dk2>
      <a:lt2>
        <a:srgbClr val="768396"/>
      </a:lt2>
      <a:accent1>
        <a:srgbClr val="33A3FF"/>
      </a:accent1>
      <a:accent2>
        <a:srgbClr val="29D6CD"/>
      </a:accent2>
      <a:accent3>
        <a:srgbClr val="15B57B"/>
      </a:accent3>
      <a:accent4>
        <a:srgbClr val="6D69FF"/>
      </a:accent4>
      <a:accent5>
        <a:srgbClr val="86134F"/>
      </a:accent5>
      <a:accent6>
        <a:srgbClr val="FFCC32"/>
      </a:accent6>
      <a:hlink>
        <a:srgbClr val="6D69FF"/>
      </a:hlink>
      <a:folHlink>
        <a:srgbClr val="FFCC3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solidFill>
              <a:schemeClr val="bg1"/>
            </a:solidFill>
            <a:latin typeface="+mj-lt"/>
          </a:defRPr>
        </a:defPPr>
      </a:lstStyle>
    </a:txDef>
  </a:objectDefaults>
  <a:extraClrSchemeLst/>
  <a:extLst>
    <a:ext uri="{05A4C25C-085E-4340-85A3-A5531E510DB2}">
      <thm15:themeFamily xmlns:thm15="http://schemas.microsoft.com/office/thememl/2012/main" name="Presentation7" id="{F7817443-70B9-1543-B3AC-0BBD6DD3E2C1}" vid="{B0E1CC6F-C114-3E48-8D7A-10A2155907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E292219756FF4DB21D9705F658677F" ma:contentTypeVersion="12" ma:contentTypeDescription="Create a new document." ma:contentTypeScope="" ma:versionID="18d459757086317e69a897954bc9916d">
  <xsd:schema xmlns:xsd="http://www.w3.org/2001/XMLSchema" xmlns:xs="http://www.w3.org/2001/XMLSchema" xmlns:p="http://schemas.microsoft.com/office/2006/metadata/properties" xmlns:ns2="0f1576d1-6fab-45ee-b418-11638aaca958" xmlns:ns3="6766b8f7-e653-422a-853d-84dcfd722f4f" targetNamespace="http://schemas.microsoft.com/office/2006/metadata/properties" ma:root="true" ma:fieldsID="0d505dbb7263fec9d8082b7fba93248a" ns2:_="" ns3:_="">
    <xsd:import namespace="0f1576d1-6fab-45ee-b418-11638aaca958"/>
    <xsd:import namespace="6766b8f7-e653-422a-853d-84dcfd722f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576d1-6fab-45ee-b418-11638aaca9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66b8f7-e653-422a-853d-84dcfd722f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4BD2DC-647C-4B42-81AB-DEDEF57CC4E9}">
  <ds:schemaRefs>
    <ds:schemaRef ds:uri="http://schemas.microsoft.com/sharepoint/v3/contenttype/forms"/>
  </ds:schemaRefs>
</ds:datastoreItem>
</file>

<file path=customXml/itemProps2.xml><?xml version="1.0" encoding="utf-8"?>
<ds:datastoreItem xmlns:ds="http://schemas.openxmlformats.org/officeDocument/2006/customXml" ds:itemID="{FA1AB959-D737-46A2-9C89-D2CE265B327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63AD1E3-AE91-40A4-9C07-3A0C291D51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576d1-6fab-45ee-b418-11638aaca958"/>
    <ds:schemaRef ds:uri="6766b8f7-e653-422a-853d-84dcfd722f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241</TotalTime>
  <Words>841</Words>
  <Application>Microsoft Office PowerPoint</Application>
  <PresentationFormat>On-screen Show (16:9)</PresentationFormat>
  <Paragraphs>70</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1_2020-Template-External</vt:lpstr>
      <vt:lpstr>1_NDA</vt:lpstr>
      <vt:lpstr>PowerPoint Presentation</vt:lpstr>
      <vt:lpstr>PowerPoint Presentation</vt:lpstr>
      <vt:lpstr>Introduction</vt:lpstr>
      <vt:lpstr>PowerPoint Presentation</vt:lpstr>
      <vt:lpstr>GatherIQ</vt:lpstr>
      <vt:lpstr>GatherIQ Features</vt:lpstr>
      <vt:lpstr>GatherIQ Partners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Mimi Stapleton</dc:creator>
  <cp:lastModifiedBy>Mimi Stapleton</cp:lastModifiedBy>
  <cp:revision>221</cp:revision>
  <dcterms:created xsi:type="dcterms:W3CDTF">2020-11-16T15:53:00Z</dcterms:created>
  <dcterms:modified xsi:type="dcterms:W3CDTF">2020-11-18T14:51:18Z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0x010100F6E292219756FF4DB21D9705F658677F</vt:lpwstr>
  </property>
</Properties>
</file>